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9" r:id="rId4"/>
    <p:sldId id="260" r:id="rId5"/>
    <p:sldId id="261" r:id="rId6"/>
    <p:sldId id="262" r:id="rId7"/>
    <p:sldId id="263" r:id="rId8"/>
    <p:sldId id="264" r:id="rId9"/>
    <p:sldId id="265" r:id="rId10"/>
    <p:sldId id="266" r:id="rId11"/>
    <p:sldId id="278" r:id="rId12"/>
    <p:sldId id="276" r:id="rId13"/>
    <p:sldId id="267" r:id="rId14"/>
    <p:sldId id="268" r:id="rId15"/>
    <p:sldId id="272" r:id="rId16"/>
    <p:sldId id="269" r:id="rId17"/>
    <p:sldId id="273" r:id="rId18"/>
    <p:sldId id="274" r:id="rId19"/>
    <p:sldId id="275" r:id="rId20"/>
    <p:sldId id="271" r:id="rId21"/>
    <p:sldId id="280" r:id="rId22"/>
    <p:sldId id="281" r:id="rId23"/>
    <p:sldId id="282"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97" autoAdjust="0"/>
  </p:normalViewPr>
  <p:slideViewPr>
    <p:cSldViewPr>
      <p:cViewPr varScale="1">
        <p:scale>
          <a:sx n="90" d="100"/>
          <a:sy n="90" d="100"/>
        </p:scale>
        <p:origin x="1002" y="90"/>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51A673-C4B5-439E-B57B-F1DD3F7EF743}" type="datetimeFigureOut">
              <a:rPr lang="en-PH" smtClean="0"/>
              <a:t>28/03/2023</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C0D9DE-F000-409B-85DA-1A7C0593F748}" type="slidenum">
              <a:rPr lang="en-PH" smtClean="0"/>
              <a:t>‹#›</a:t>
            </a:fld>
            <a:endParaRPr lang="en-PH"/>
          </a:p>
        </p:txBody>
      </p:sp>
    </p:spTree>
    <p:extLst>
      <p:ext uri="{BB962C8B-B14F-4D97-AF65-F5344CB8AC3E}">
        <p14:creationId xmlns:p14="http://schemas.microsoft.com/office/powerpoint/2010/main" val="3758252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PH" b="1" u="sng" dirty="0" err="1">
                <a:solidFill>
                  <a:srgbClr val="FF0000"/>
                </a:solidFill>
              </a:rPr>
              <a:t>Pagpapanatili</a:t>
            </a:r>
            <a:r>
              <a:rPr lang="en-PH" b="1" u="sng" dirty="0">
                <a:solidFill>
                  <a:srgbClr val="FF0000"/>
                </a:solidFill>
              </a:rPr>
              <a:t> ng Competitive Advantage</a:t>
            </a:r>
            <a:r>
              <a:rPr lang="en-PH" dirty="0"/>
              <a:t>. </a:t>
            </a:r>
            <a:r>
              <a:rPr lang="en-PH" dirty="0" err="1"/>
              <a:t>Makakatulong</a:t>
            </a:r>
            <a:r>
              <a:rPr lang="en-PH" dirty="0"/>
              <a:t> ang </a:t>
            </a:r>
            <a:r>
              <a:rPr lang="en-PH" dirty="0" err="1"/>
              <a:t>mga</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r>
              <a:rPr lang="en-PH" dirty="0" err="1"/>
              <a:t>na</a:t>
            </a:r>
            <a:r>
              <a:rPr lang="en-PH" dirty="0"/>
              <a:t> </a:t>
            </a:r>
          </a:p>
          <a:p>
            <a:pPr marL="0" indent="0">
              <a:buFontTx/>
              <a:buNone/>
            </a:pPr>
            <a:r>
              <a:rPr lang="en-PH" dirty="0"/>
              <a:t>     </a:t>
            </a:r>
            <a:r>
              <a:rPr lang="en-PH" dirty="0" err="1"/>
              <a:t>matiyak</a:t>
            </a:r>
            <a:r>
              <a:rPr lang="en-PH" dirty="0"/>
              <a:t> </a:t>
            </a:r>
            <a:r>
              <a:rPr lang="en-PH" dirty="0" err="1"/>
              <a:t>na</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tulad</a:t>
            </a:r>
            <a:r>
              <a:rPr lang="en-PH" dirty="0"/>
              <a:t> ng </a:t>
            </a:r>
            <a:r>
              <a:rPr lang="en-PH" dirty="0" err="1"/>
              <a:t>intelektwal</a:t>
            </a:r>
            <a:r>
              <a:rPr lang="en-PH" dirty="0"/>
              <a:t> </a:t>
            </a:r>
            <a:r>
              <a:rPr lang="en-PH" dirty="0" err="1"/>
              <a:t>na</a:t>
            </a:r>
            <a:r>
              <a:rPr lang="en-PH" dirty="0"/>
              <a:t> </a:t>
            </a:r>
            <a:r>
              <a:rPr lang="en-PH" dirty="0" err="1"/>
              <a:t>ari-arian</a:t>
            </a:r>
            <a:r>
              <a:rPr lang="en-PH" dirty="0"/>
              <a:t> o </a:t>
            </a:r>
            <a:r>
              <a:rPr lang="en-PH" dirty="0" err="1"/>
              <a:t>mga</a:t>
            </a:r>
            <a:r>
              <a:rPr lang="en-PH" dirty="0"/>
              <a:t> </a:t>
            </a:r>
            <a:r>
              <a:rPr lang="en-PH" dirty="0" err="1"/>
              <a:t>lihim</a:t>
            </a:r>
            <a:r>
              <a:rPr lang="en-PH" dirty="0"/>
              <a:t> ng </a:t>
            </a:r>
            <a:r>
              <a:rPr lang="en-PH" dirty="0" err="1"/>
              <a:t>kalakalan</a:t>
            </a:r>
            <a:r>
              <a:rPr lang="en-PH" dirty="0"/>
              <a:t> ay </a:t>
            </a:r>
          </a:p>
          <a:p>
            <a:pPr marL="0" indent="0">
              <a:buFontTx/>
              <a:buNone/>
            </a:pPr>
            <a:r>
              <a:rPr lang="en-PH" dirty="0"/>
              <a:t>     </a:t>
            </a:r>
            <a:r>
              <a:rPr lang="en-PH" dirty="0" err="1"/>
              <a:t>hindi</a:t>
            </a:r>
            <a:r>
              <a:rPr lang="en-PH" dirty="0"/>
              <a:t> </a:t>
            </a:r>
            <a:r>
              <a:rPr lang="en-PH" dirty="0" err="1"/>
              <a:t>makakarating</a:t>
            </a:r>
            <a:r>
              <a:rPr lang="en-PH" dirty="0"/>
              <a:t> </a:t>
            </a:r>
            <a:r>
              <a:rPr lang="en-PH" dirty="0" err="1"/>
              <a:t>sa</a:t>
            </a:r>
            <a:r>
              <a:rPr lang="en-PH" dirty="0"/>
              <a:t> </a:t>
            </a:r>
            <a:r>
              <a:rPr lang="en-PH" dirty="0" err="1"/>
              <a:t>mga</a:t>
            </a:r>
            <a:r>
              <a:rPr lang="en-PH" dirty="0"/>
              <a:t> </a:t>
            </a:r>
            <a:r>
              <a:rPr lang="en-PH" dirty="0" err="1"/>
              <a:t>kakumpitensya</a:t>
            </a:r>
            <a:r>
              <a:rPr lang="en-PH" dirty="0"/>
              <a:t> </a:t>
            </a:r>
            <a:r>
              <a:rPr lang="en-PH" dirty="0" err="1"/>
              <a:t>sa</a:t>
            </a:r>
            <a:r>
              <a:rPr lang="en-PH" dirty="0"/>
              <a:t> </a:t>
            </a:r>
            <a:r>
              <a:rPr lang="en-PH" dirty="0" err="1"/>
              <a:t>industriya</a:t>
            </a:r>
            <a:r>
              <a:rPr lang="en-PH" dirty="0"/>
              <a:t>, media, o </a:t>
            </a:r>
            <a:r>
              <a:rPr lang="en-PH" dirty="0" err="1"/>
              <a:t>publiko</a:t>
            </a:r>
            <a:r>
              <a:rPr lang="en-PH" dirty="0"/>
              <a:t>. Para </a:t>
            </a:r>
            <a:r>
              <a:rPr lang="en-PH" dirty="0" err="1"/>
              <a:t>sa</a:t>
            </a:r>
            <a:r>
              <a:rPr lang="en-PH" dirty="0"/>
              <a:t> </a:t>
            </a:r>
            <a:r>
              <a:rPr lang="en-PH" dirty="0" err="1"/>
              <a:t>kadahilanang</a:t>
            </a:r>
            <a:r>
              <a:rPr lang="en-PH" dirty="0"/>
              <a:t> </a:t>
            </a:r>
            <a:r>
              <a:rPr lang="en-PH" dirty="0" err="1"/>
              <a:t>ito</a:t>
            </a:r>
            <a:r>
              <a:rPr lang="en-PH" dirty="0"/>
              <a:t>, ang </a:t>
            </a:r>
            <a:r>
              <a:rPr lang="en-PH" dirty="0" err="1"/>
              <a:t>mga</a:t>
            </a:r>
            <a:r>
              <a:rPr lang="en-PH" dirty="0"/>
              <a:t> </a:t>
            </a:r>
          </a:p>
          <a:p>
            <a:pPr marL="0" indent="0">
              <a:buFontTx/>
              <a:buNone/>
            </a:pP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karaniwan</a:t>
            </a:r>
            <a:r>
              <a:rPr lang="en-PH" dirty="0"/>
              <a:t> </a:t>
            </a:r>
            <a:r>
              <a:rPr lang="en-PH" dirty="0" err="1"/>
              <a:t>sa</a:t>
            </a:r>
            <a:r>
              <a:rPr lang="en-PH" dirty="0"/>
              <a:t> </a:t>
            </a:r>
            <a:r>
              <a:rPr lang="en-PH" dirty="0" err="1"/>
              <a:t>mabilis</a:t>
            </a:r>
            <a:r>
              <a:rPr lang="en-PH" dirty="0"/>
              <a:t> </a:t>
            </a:r>
            <a:r>
              <a:rPr lang="en-PH" dirty="0" err="1"/>
              <a:t>na</a:t>
            </a:r>
            <a:r>
              <a:rPr lang="en-PH" dirty="0"/>
              <a:t> </a:t>
            </a:r>
            <a:r>
              <a:rPr lang="en-PH" dirty="0" err="1"/>
              <a:t>pagbabago</a:t>
            </a:r>
            <a:r>
              <a:rPr lang="en-PH" dirty="0"/>
              <a:t> ng </a:t>
            </a:r>
            <a:r>
              <a:rPr lang="en-PH" dirty="0" err="1"/>
              <a:t>mga</a:t>
            </a:r>
            <a:r>
              <a:rPr lang="en-PH" dirty="0"/>
              <a:t> </a:t>
            </a:r>
            <a:r>
              <a:rPr lang="en-PH" dirty="0" err="1"/>
              <a:t>industriya</a:t>
            </a:r>
            <a:r>
              <a:rPr lang="en-PH" dirty="0"/>
              <a:t>, </a:t>
            </a:r>
            <a:r>
              <a:rPr lang="en-PH" dirty="0" err="1"/>
              <a:t>tulad</a:t>
            </a:r>
            <a:r>
              <a:rPr lang="en-PH" dirty="0"/>
              <a:t> ng </a:t>
            </a:r>
          </a:p>
          <a:p>
            <a:pPr marL="0" indent="0">
              <a:buFontTx/>
              <a:buNone/>
            </a:pPr>
            <a:r>
              <a:rPr lang="en-PH" dirty="0"/>
              <a:t>     </a:t>
            </a:r>
            <a:r>
              <a:rPr lang="en-PH" dirty="0" err="1"/>
              <a:t>teknolohiya</a:t>
            </a:r>
            <a:r>
              <a:rPr lang="en-PH" dirty="0"/>
              <a:t> ng </a:t>
            </a:r>
            <a:r>
              <a:rPr lang="en-PH" dirty="0" err="1"/>
              <a:t>impormasyon</a:t>
            </a:r>
            <a:r>
              <a:rPr lang="en-PH" dirty="0"/>
              <a:t>.</a:t>
            </a:r>
          </a:p>
          <a:p>
            <a:pPr marL="0" indent="0">
              <a:buFontTx/>
              <a:buNone/>
            </a:pPr>
            <a:endParaRPr lang="en-PH" dirty="0"/>
          </a:p>
          <a:p>
            <a:pPr marL="171450" indent="-171450">
              <a:buFontTx/>
              <a:buChar char="-"/>
            </a:pPr>
            <a:r>
              <a:rPr lang="en-PH" b="1" dirty="0" err="1"/>
              <a:t>Pagpapaliwanag</a:t>
            </a:r>
            <a:r>
              <a:rPr lang="en-PH" b="1" dirty="0"/>
              <a:t> </a:t>
            </a:r>
            <a:r>
              <a:rPr lang="en-PH" b="1" dirty="0" err="1"/>
              <a:t>sa</a:t>
            </a:r>
            <a:r>
              <a:rPr lang="en-PH" b="1" dirty="0"/>
              <a:t> </a:t>
            </a:r>
            <a:r>
              <a:rPr lang="en-PH" b="1" dirty="0" err="1"/>
              <a:t>mga</a:t>
            </a:r>
            <a:r>
              <a:rPr lang="en-PH" b="1" dirty="0"/>
              <a:t> </a:t>
            </a:r>
            <a:r>
              <a:rPr lang="en-PH" b="1" dirty="0" err="1"/>
              <a:t>responsibilidad</a:t>
            </a:r>
            <a:r>
              <a:rPr lang="en-PH" b="1" dirty="0"/>
              <a:t> ng </a:t>
            </a:r>
            <a:r>
              <a:rPr lang="en-PH" b="1" dirty="0" err="1"/>
              <a:t>bawat</a:t>
            </a:r>
            <a:r>
              <a:rPr lang="en-PH" b="1" dirty="0"/>
              <a:t> </a:t>
            </a:r>
            <a:r>
              <a:rPr lang="en-PH" b="1" dirty="0" err="1"/>
              <a:t>partido</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p>
          <a:p>
            <a:pPr marL="0" indent="0">
              <a:buFontTx/>
              <a:buNone/>
            </a:pPr>
            <a:r>
              <a:rPr lang="en-PH" dirty="0"/>
              <a:t>    ay </a:t>
            </a:r>
            <a:r>
              <a:rPr lang="en-PH" dirty="0" err="1"/>
              <a:t>lumilikha</a:t>
            </a:r>
            <a:r>
              <a:rPr lang="en-PH" dirty="0"/>
              <a:t> ng </a:t>
            </a:r>
            <a:r>
              <a:rPr lang="en-PH" dirty="0" err="1"/>
              <a:t>isang</a:t>
            </a:r>
            <a:r>
              <a:rPr lang="en-PH" dirty="0"/>
              <a:t> </a:t>
            </a:r>
            <a:r>
              <a:rPr lang="en-PH" dirty="0" err="1"/>
              <a:t>kumpidensyal</a:t>
            </a:r>
            <a:r>
              <a:rPr lang="en-PH" dirty="0"/>
              <a:t> </a:t>
            </a:r>
            <a:r>
              <a:rPr lang="en-PH" dirty="0" err="1"/>
              <a:t>na</a:t>
            </a:r>
            <a:r>
              <a:rPr lang="en-PH" dirty="0"/>
              <a:t> </a:t>
            </a:r>
            <a:r>
              <a:rPr lang="en-PH" dirty="0" err="1"/>
              <a:t>relasyon</a:t>
            </a:r>
            <a:r>
              <a:rPr lang="en-PH" dirty="0"/>
              <a:t> </a:t>
            </a:r>
            <a:r>
              <a:rPr lang="en-PH" dirty="0" err="1"/>
              <a:t>sa</a:t>
            </a:r>
            <a:r>
              <a:rPr lang="en-PH" dirty="0"/>
              <a:t> </a:t>
            </a:r>
            <a:r>
              <a:rPr lang="en-PH" dirty="0" err="1"/>
              <a:t>pagitan</a:t>
            </a:r>
            <a:r>
              <a:rPr lang="en-PH" dirty="0"/>
              <a:t> ng </a:t>
            </a:r>
            <a:r>
              <a:rPr lang="en-PH" dirty="0" err="1"/>
              <a:t>dalawang</a:t>
            </a:r>
            <a:r>
              <a:rPr lang="en-PH" dirty="0"/>
              <a:t> </a:t>
            </a:r>
            <a:r>
              <a:rPr lang="en-PH" dirty="0" err="1"/>
              <a:t>partido</a:t>
            </a:r>
            <a:r>
              <a:rPr lang="en-PH" dirty="0"/>
              <a:t> at </a:t>
            </a:r>
            <a:r>
              <a:rPr lang="en-PH" dirty="0" err="1"/>
              <a:t>dapat</a:t>
            </a:r>
            <a:r>
              <a:rPr lang="en-PH" dirty="0"/>
              <a:t> </a:t>
            </a:r>
            <a:r>
              <a:rPr lang="en-PH" dirty="0" err="1"/>
              <a:t>ipaliwanag</a:t>
            </a:r>
            <a:r>
              <a:rPr lang="en-PH" dirty="0"/>
              <a:t> kung </a:t>
            </a:r>
            <a:r>
              <a:rPr lang="en-PH" dirty="0" err="1"/>
              <a:t>ano</a:t>
            </a:r>
            <a:r>
              <a:rPr lang="en-PH" dirty="0"/>
              <a:t> ang </a:t>
            </a:r>
          </a:p>
          <a:p>
            <a:pPr marL="0" indent="0">
              <a:buFontTx/>
              <a:buNone/>
            </a:pPr>
            <a:r>
              <a:rPr lang="en-PH" dirty="0"/>
              <a:t>    </a:t>
            </a:r>
            <a:r>
              <a:rPr lang="en-PH" dirty="0" err="1"/>
              <a:t>ibig</a:t>
            </a:r>
            <a:r>
              <a:rPr lang="en-PH" dirty="0"/>
              <a:t> </a:t>
            </a:r>
            <a:r>
              <a:rPr lang="en-PH" dirty="0" err="1"/>
              <a:t>sabihin</a:t>
            </a:r>
            <a:r>
              <a:rPr lang="en-PH" dirty="0"/>
              <a:t> </a:t>
            </a:r>
            <a:r>
              <a:rPr lang="en-PH" dirty="0" err="1"/>
              <a:t>nito</a:t>
            </a:r>
            <a:r>
              <a:rPr lang="en-PH" dirty="0"/>
              <a:t>. </a:t>
            </a:r>
            <a:r>
              <a:rPr lang="en-PH" dirty="0" err="1"/>
              <a:t>Halimbawa</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makakatulong</a:t>
            </a:r>
            <a:r>
              <a:rPr lang="en-PH" dirty="0"/>
              <a:t> </a:t>
            </a:r>
            <a:r>
              <a:rPr lang="en-PH" dirty="0" err="1"/>
              <a:t>sa</a:t>
            </a:r>
            <a:r>
              <a:rPr lang="en-PH" dirty="0"/>
              <a:t> </a:t>
            </a:r>
            <a:r>
              <a:rPr lang="en-PH" dirty="0" err="1"/>
              <a:t>isang</a:t>
            </a:r>
            <a:r>
              <a:rPr lang="en-PH" dirty="0"/>
              <a:t> consultant </a:t>
            </a:r>
          </a:p>
          <a:p>
            <a:pPr marL="0" indent="0">
              <a:buFontTx/>
              <a:buNone/>
            </a:pPr>
            <a:r>
              <a:rPr lang="en-PH" dirty="0"/>
              <a:t>    </a:t>
            </a:r>
            <a:r>
              <a:rPr lang="en-PH" dirty="0" err="1"/>
              <a:t>na</a:t>
            </a:r>
            <a:r>
              <a:rPr lang="en-PH" dirty="0"/>
              <a:t> </a:t>
            </a:r>
            <a:r>
              <a:rPr lang="en-PH" dirty="0" err="1"/>
              <a:t>linawin</a:t>
            </a:r>
            <a:r>
              <a:rPr lang="en-PH" dirty="0"/>
              <a:t> kung </a:t>
            </a:r>
            <a:r>
              <a:rPr lang="en-PH" dirty="0" err="1"/>
              <a:t>paano</a:t>
            </a:r>
            <a:r>
              <a:rPr lang="en-PH" dirty="0"/>
              <a:t> </a:t>
            </a:r>
            <a:r>
              <a:rPr lang="en-PH" dirty="0" err="1"/>
              <a:t>magagamit</a:t>
            </a:r>
            <a:r>
              <a:rPr lang="en-PH" dirty="0"/>
              <a:t> at </a:t>
            </a:r>
            <a:r>
              <a:rPr lang="en-PH" dirty="0" err="1"/>
              <a:t>dapat</a:t>
            </a:r>
            <a:r>
              <a:rPr lang="en-PH" dirty="0"/>
              <a:t> </a:t>
            </a:r>
            <a:r>
              <a:rPr lang="en-PH" dirty="0" err="1"/>
              <a:t>gamitin</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mula</a:t>
            </a:r>
            <a:r>
              <a:rPr lang="en-PH" dirty="0"/>
              <a:t> </a:t>
            </a:r>
            <a:r>
              <a:rPr lang="en-PH" dirty="0" err="1"/>
              <a:t>sa</a:t>
            </a:r>
            <a:r>
              <a:rPr lang="en-PH" dirty="0"/>
              <a:t> </a:t>
            </a:r>
            <a:r>
              <a:rPr lang="en-PH" dirty="0" err="1"/>
              <a:t>isang</a:t>
            </a:r>
            <a:r>
              <a:rPr lang="en-PH" dirty="0"/>
              <a:t> </a:t>
            </a:r>
            <a:r>
              <a:rPr lang="en-PH" dirty="0" err="1"/>
              <a:t>bagong</a:t>
            </a:r>
            <a:r>
              <a:rPr lang="en-PH" dirty="0"/>
              <a:t> </a:t>
            </a:r>
            <a:r>
              <a:rPr lang="en-PH" dirty="0" err="1"/>
              <a:t>kliyente</a:t>
            </a:r>
            <a:r>
              <a:rPr lang="en-PH" dirty="0"/>
              <a:t>.</a:t>
            </a:r>
          </a:p>
          <a:p>
            <a:pPr marL="0" indent="0">
              <a:buFontTx/>
              <a:buNone/>
            </a:pPr>
            <a:endParaRPr lang="en-PH" dirty="0"/>
          </a:p>
          <a:p>
            <a:pPr marL="171450" indent="-171450">
              <a:buFontTx/>
              <a:buChar char="-"/>
            </a:pPr>
            <a:r>
              <a:rPr lang="en-PH" b="1" dirty="0" err="1"/>
              <a:t>Pagtatakda</a:t>
            </a:r>
            <a:r>
              <a:rPr lang="en-PH" b="1" dirty="0"/>
              <a:t> ng </a:t>
            </a:r>
            <a:r>
              <a:rPr lang="en-PH" b="1" dirty="0" err="1"/>
              <a:t>mga</a:t>
            </a:r>
            <a:r>
              <a:rPr lang="en-PH" b="1" dirty="0"/>
              <a:t> </a:t>
            </a:r>
            <a:r>
              <a:rPr lang="en-PH" b="1" dirty="0" err="1"/>
              <a:t>pamantayan</a:t>
            </a:r>
            <a:r>
              <a:rPr lang="en-PH" b="1" dirty="0"/>
              <a:t> para </a:t>
            </a:r>
            <a:r>
              <a:rPr lang="en-PH" b="1" dirty="0" err="1"/>
              <a:t>sa</a:t>
            </a:r>
            <a:r>
              <a:rPr lang="en-PH" b="1" dirty="0"/>
              <a:t> </a:t>
            </a:r>
            <a:r>
              <a:rPr lang="en-PH" b="1" dirty="0" err="1"/>
              <a:t>paghawak</a:t>
            </a:r>
            <a:r>
              <a:rPr lang="en-PH" b="1" dirty="0"/>
              <a:t> ng </a:t>
            </a:r>
            <a:r>
              <a:rPr lang="en-PH" b="1" dirty="0" err="1"/>
              <a:t>impormasyon</a:t>
            </a:r>
            <a:r>
              <a:rPr lang="en-PH" dirty="0"/>
              <a:t>. </a:t>
            </a:r>
            <a:r>
              <a:rPr lang="en-PH" dirty="0" err="1"/>
              <a:t>Karaniwan</a:t>
            </a:r>
            <a:r>
              <a:rPr lang="en-PH" dirty="0"/>
              <a:t>, ang </a:t>
            </a:r>
            <a:r>
              <a:rPr lang="en-PH" dirty="0" err="1"/>
              <a:t>mga</a:t>
            </a:r>
            <a:r>
              <a:rPr lang="en-PH" dirty="0"/>
              <a:t> </a:t>
            </a:r>
            <a:r>
              <a:rPr lang="en-PH" dirty="0" err="1"/>
              <a:t>partido</a:t>
            </a:r>
            <a:r>
              <a:rPr lang="en-PH" dirty="0"/>
              <a:t> ay </a:t>
            </a:r>
            <a:r>
              <a:rPr lang="en-PH" dirty="0" err="1"/>
              <a:t>sumasang-ayon</a:t>
            </a:r>
            <a:r>
              <a:rPr lang="en-PH" dirty="0"/>
              <a:t> </a:t>
            </a:r>
          </a:p>
          <a:p>
            <a:pPr marL="0" indent="0">
              <a:buFontTx/>
              <a:buNone/>
            </a:pPr>
            <a:r>
              <a:rPr lang="en-PH" dirty="0"/>
              <a:t>    </a:t>
            </a:r>
            <a:r>
              <a:rPr lang="en-PH" dirty="0" err="1"/>
              <a:t>na</a:t>
            </a:r>
            <a:r>
              <a:rPr lang="en-PH" dirty="0"/>
              <a:t> </a:t>
            </a:r>
            <a:r>
              <a:rPr lang="en-PH" dirty="0" err="1"/>
              <a:t>tratuhin</a:t>
            </a:r>
            <a:r>
              <a:rPr lang="en-PH" dirty="0"/>
              <a:t> ang </a:t>
            </a:r>
            <a:r>
              <a:rPr lang="en-PH" dirty="0" err="1"/>
              <a:t>kumpidensyal</a:t>
            </a:r>
            <a:r>
              <a:rPr lang="en-PH" dirty="0"/>
              <a:t> </a:t>
            </a:r>
            <a:r>
              <a:rPr lang="en-PH" dirty="0" err="1"/>
              <a:t>na</a:t>
            </a:r>
            <a:r>
              <a:rPr lang="en-PH" dirty="0"/>
              <a:t> </a:t>
            </a:r>
            <a:r>
              <a:rPr lang="en-PH" dirty="0" err="1"/>
              <a:t>impormasyon</a:t>
            </a:r>
            <a:r>
              <a:rPr lang="en-PH" dirty="0"/>
              <a:t> ng </a:t>
            </a:r>
            <a:r>
              <a:rPr lang="en-PH" dirty="0" err="1"/>
              <a:t>isa't</a:t>
            </a:r>
            <a:r>
              <a:rPr lang="en-PH" dirty="0"/>
              <a:t> isa </a:t>
            </a:r>
            <a:r>
              <a:rPr lang="en-PH" dirty="0" err="1"/>
              <a:t>sa</a:t>
            </a:r>
            <a:r>
              <a:rPr lang="en-PH" dirty="0"/>
              <a:t> </a:t>
            </a:r>
            <a:r>
              <a:rPr lang="en-PH" dirty="0" err="1"/>
              <a:t>paraan</a:t>
            </a:r>
            <a:r>
              <a:rPr lang="en-PH" dirty="0"/>
              <a:t> ng </a:t>
            </a:r>
            <a:r>
              <a:rPr lang="en-PH" dirty="0" err="1"/>
              <a:t>pagtrato</a:t>
            </a:r>
            <a:r>
              <a:rPr lang="en-PH" dirty="0"/>
              <a:t> </a:t>
            </a:r>
            <a:r>
              <a:rPr lang="en-PH" dirty="0" err="1"/>
              <a:t>nila</a:t>
            </a:r>
            <a:r>
              <a:rPr lang="en-PH" dirty="0"/>
              <a:t> </a:t>
            </a:r>
            <a:r>
              <a:rPr lang="en-PH" dirty="0" err="1"/>
              <a:t>sa</a:t>
            </a:r>
            <a:r>
              <a:rPr lang="en-PH" dirty="0"/>
              <a:t> </a:t>
            </a:r>
            <a:r>
              <a:rPr lang="en-PH" dirty="0" err="1"/>
              <a:t>kanilang</a:t>
            </a:r>
            <a:r>
              <a:rPr lang="en-PH" dirty="0"/>
              <a:t> </a:t>
            </a:r>
            <a:r>
              <a:rPr lang="en-PH" dirty="0" err="1"/>
              <a:t>sarili</a:t>
            </a:r>
            <a:r>
              <a:rPr lang="en-PH" dirty="0"/>
              <a:t>. </a:t>
            </a:r>
            <a:r>
              <a:rPr lang="en-PH" dirty="0" err="1"/>
              <a:t>Gayunpaman</a:t>
            </a:r>
            <a:r>
              <a:rPr lang="en-PH" dirty="0"/>
              <a:t>, ang </a:t>
            </a:r>
          </a:p>
          <a:p>
            <a:pPr marL="0" indent="0">
              <a:buFontTx/>
              <a:buNone/>
            </a:pPr>
            <a:r>
              <a:rPr lang="en-PH" dirty="0"/>
              <a:t>    </a:t>
            </a:r>
            <a:r>
              <a:rPr lang="en-PH" dirty="0" err="1"/>
              <a:t>kaayusan</a:t>
            </a:r>
            <a:r>
              <a:rPr lang="en-PH" dirty="0"/>
              <a:t> </a:t>
            </a:r>
            <a:r>
              <a:rPr lang="en-PH" dirty="0" err="1"/>
              <a:t>na</a:t>
            </a:r>
            <a:r>
              <a:rPr lang="en-PH" dirty="0"/>
              <a:t> </a:t>
            </a:r>
            <a:r>
              <a:rPr lang="en-PH" dirty="0" err="1"/>
              <a:t>ito</a:t>
            </a:r>
            <a:r>
              <a:rPr lang="en-PH" dirty="0"/>
              <a:t> ay </a:t>
            </a:r>
            <a:r>
              <a:rPr lang="en-PH" dirty="0" err="1"/>
              <a:t>gagana</a:t>
            </a:r>
            <a:r>
              <a:rPr lang="en-PH" dirty="0"/>
              <a:t> </a:t>
            </a:r>
            <a:r>
              <a:rPr lang="en-PH" dirty="0" err="1"/>
              <a:t>lamang</a:t>
            </a:r>
            <a:r>
              <a:rPr lang="en-PH" dirty="0"/>
              <a:t> kung ang </a:t>
            </a:r>
            <a:r>
              <a:rPr lang="en-PH" dirty="0" err="1"/>
              <a:t>tatanggap</a:t>
            </a:r>
            <a:r>
              <a:rPr lang="en-PH" dirty="0"/>
              <a:t> ay </a:t>
            </a:r>
            <a:r>
              <a:rPr lang="en-PH" dirty="0" err="1"/>
              <a:t>mayroon</a:t>
            </a:r>
            <a:r>
              <a:rPr lang="en-PH" dirty="0"/>
              <a:t> </a:t>
            </a:r>
            <a:r>
              <a:rPr lang="en-PH" dirty="0" err="1"/>
              <a:t>nang</a:t>
            </a:r>
            <a:r>
              <a:rPr lang="en-PH" dirty="0"/>
              <a:t> </a:t>
            </a:r>
            <a:r>
              <a:rPr lang="en-PH" dirty="0" err="1"/>
              <a:t>mga</a:t>
            </a:r>
            <a:r>
              <a:rPr lang="en-PH" dirty="0"/>
              <a:t> </a:t>
            </a:r>
            <a:r>
              <a:rPr lang="en-PH" dirty="0" err="1"/>
              <a:t>pamantayan</a:t>
            </a:r>
            <a:r>
              <a:rPr lang="en-PH" dirty="0"/>
              <a:t> para </a:t>
            </a:r>
            <a:r>
              <a:rPr lang="en-PH" dirty="0" err="1"/>
              <a:t>sa</a:t>
            </a:r>
            <a:r>
              <a:rPr lang="en-PH" dirty="0"/>
              <a:t> </a:t>
            </a:r>
            <a:r>
              <a:rPr lang="en-PH" dirty="0" err="1"/>
              <a:t>pagharap</a:t>
            </a:r>
            <a:r>
              <a:rPr lang="en-PH" dirty="0"/>
              <a:t> </a:t>
            </a:r>
            <a:r>
              <a:rPr lang="en-PH" dirty="0" err="1"/>
              <a:t>sa</a:t>
            </a:r>
            <a:r>
              <a:rPr lang="en-PH" dirty="0"/>
              <a:t> </a:t>
            </a:r>
            <a:r>
              <a:rPr lang="en-PH" dirty="0" err="1"/>
              <a:t>kumpidensyal</a:t>
            </a:r>
            <a:r>
              <a:rPr lang="en-PH" dirty="0"/>
              <a:t> </a:t>
            </a:r>
          </a:p>
          <a:p>
            <a:pPr marL="0" indent="0">
              <a:buFontTx/>
              <a:buNone/>
            </a:pPr>
            <a:r>
              <a:rPr lang="en-PH" dirty="0"/>
              <a:t>    </a:t>
            </a:r>
            <a:r>
              <a:rPr lang="en-PH" dirty="0" err="1"/>
              <a:t>na</a:t>
            </a:r>
            <a:r>
              <a:rPr lang="en-PH" dirty="0"/>
              <a:t> </a:t>
            </a:r>
            <a:r>
              <a:rPr lang="en-PH" dirty="0" err="1"/>
              <a:t>impormasyon</a:t>
            </a:r>
            <a:r>
              <a:rPr lang="en-PH" dirty="0"/>
              <a:t>. </a:t>
            </a:r>
            <a:r>
              <a:rPr lang="en-PH" dirty="0" err="1"/>
              <a:t>Maaaring</a:t>
            </a:r>
            <a:r>
              <a:rPr lang="en-PH" dirty="0"/>
              <a:t> </a:t>
            </a:r>
            <a:r>
              <a:rPr lang="en-PH" dirty="0" err="1"/>
              <a:t>kabilang</a:t>
            </a:r>
            <a:r>
              <a:rPr lang="en-PH" dirty="0"/>
              <a:t> </a:t>
            </a:r>
            <a:r>
              <a:rPr lang="en-PH" dirty="0" err="1"/>
              <a:t>sa</a:t>
            </a:r>
            <a:r>
              <a:rPr lang="en-PH" dirty="0"/>
              <a:t> </a:t>
            </a:r>
            <a:r>
              <a:rPr lang="en-PH" dirty="0" err="1"/>
              <a:t>mga</a:t>
            </a:r>
            <a:r>
              <a:rPr lang="en-PH" dirty="0"/>
              <a:t> </a:t>
            </a:r>
            <a:r>
              <a:rPr lang="en-PH" dirty="0" err="1"/>
              <a:t>pamantayang</a:t>
            </a:r>
            <a:r>
              <a:rPr lang="en-PH" dirty="0"/>
              <a:t> </a:t>
            </a:r>
            <a:r>
              <a:rPr lang="en-PH" dirty="0" err="1"/>
              <a:t>ito</a:t>
            </a:r>
            <a:r>
              <a:rPr lang="en-PH" dirty="0"/>
              <a:t> ang </a:t>
            </a:r>
            <a:r>
              <a:rPr lang="en-PH" dirty="0" err="1"/>
              <a:t>paglilimita</a:t>
            </a:r>
            <a:r>
              <a:rPr lang="en-PH" dirty="0"/>
              <a:t> </a:t>
            </a:r>
            <a:r>
              <a:rPr lang="en-PH" dirty="0" err="1"/>
              <a:t>sa</a:t>
            </a:r>
            <a:r>
              <a:rPr lang="en-PH" dirty="0"/>
              <a:t> </a:t>
            </a:r>
            <a:r>
              <a:rPr lang="en-PH" dirty="0" err="1"/>
              <a:t>pag</a:t>
            </a:r>
            <a:r>
              <a:rPr lang="en-PH" dirty="0"/>
              <a:t>-access </a:t>
            </a:r>
            <a:r>
              <a:rPr lang="en-PH" dirty="0" err="1"/>
              <a:t>sa</a:t>
            </a:r>
            <a:r>
              <a:rPr lang="en-PH" dirty="0"/>
              <a:t> </a:t>
            </a:r>
            <a:r>
              <a:rPr lang="en-PH" dirty="0" err="1"/>
              <a:t>impormasyon</a:t>
            </a:r>
            <a:r>
              <a:rPr lang="en-PH" dirty="0"/>
              <a:t> o </a:t>
            </a:r>
            <a:r>
              <a:rPr lang="en-PH" dirty="0" err="1"/>
              <a:t>paggamit</a:t>
            </a:r>
            <a:r>
              <a:rPr lang="en-PH" dirty="0"/>
              <a:t> ng </a:t>
            </a:r>
            <a:r>
              <a:rPr lang="en-PH" dirty="0" err="1"/>
              <a:t>iba</a:t>
            </a:r>
            <a:endParaRPr lang="en-PH" dirty="0"/>
          </a:p>
          <a:p>
            <a:pPr marL="0" indent="0">
              <a:buFontTx/>
              <a:buNone/>
            </a:pPr>
            <a:r>
              <a:rPr lang="en-PH" dirty="0"/>
              <a:t>    pang </a:t>
            </a:r>
            <a:r>
              <a:rPr lang="en-PH" dirty="0" err="1"/>
              <a:t>mga</a:t>
            </a:r>
            <a:r>
              <a:rPr lang="en-PH" dirty="0"/>
              <a:t> </a:t>
            </a:r>
            <a:r>
              <a:rPr lang="en-PH" dirty="0" err="1"/>
              <a:t>paraan</a:t>
            </a:r>
            <a:r>
              <a:rPr lang="en-PH" dirty="0"/>
              <a:t>, </a:t>
            </a:r>
            <a:r>
              <a:rPr lang="en-PH" dirty="0" err="1"/>
              <a:t>tulad</a:t>
            </a:r>
            <a:r>
              <a:rPr lang="en-PH" dirty="0"/>
              <a:t> ng </a:t>
            </a:r>
            <a:r>
              <a:rPr lang="en-PH" dirty="0" err="1"/>
              <a:t>mga</a:t>
            </a:r>
            <a:r>
              <a:rPr lang="en-PH" dirty="0"/>
              <a:t> file </a:t>
            </a:r>
            <a:r>
              <a:rPr lang="en-PH" dirty="0" err="1"/>
              <a:t>na</a:t>
            </a:r>
            <a:r>
              <a:rPr lang="en-PH" dirty="0"/>
              <a:t> </a:t>
            </a:r>
            <a:r>
              <a:rPr lang="en-PH" dirty="0" err="1"/>
              <a:t>nagpoprotekta</a:t>
            </a:r>
            <a:r>
              <a:rPr lang="en-PH" dirty="0"/>
              <a:t> </a:t>
            </a:r>
            <a:r>
              <a:rPr lang="en-PH" dirty="0" err="1"/>
              <a:t>sa</a:t>
            </a:r>
            <a:r>
              <a:rPr lang="en-PH" dirty="0"/>
              <a:t> password, </a:t>
            </a:r>
            <a:r>
              <a:rPr lang="en-PH" dirty="0" err="1"/>
              <a:t>upang</a:t>
            </a:r>
            <a:r>
              <a:rPr lang="en-PH" dirty="0"/>
              <a:t> </a:t>
            </a:r>
            <a:r>
              <a:rPr lang="en-PH" dirty="0" err="1"/>
              <a:t>mapanatili</a:t>
            </a:r>
            <a:r>
              <a:rPr lang="en-PH" dirty="0"/>
              <a:t> ang </a:t>
            </a:r>
            <a:r>
              <a:rPr lang="en-PH" dirty="0" err="1"/>
              <a:t>lihim</a:t>
            </a:r>
            <a:r>
              <a:rPr lang="en-PH" dirty="0"/>
              <a:t>.</a:t>
            </a:r>
          </a:p>
        </p:txBody>
      </p:sp>
      <p:sp>
        <p:nvSpPr>
          <p:cNvPr id="4" name="Slide Number Placeholder 3"/>
          <p:cNvSpPr>
            <a:spLocks noGrp="1"/>
          </p:cNvSpPr>
          <p:nvPr>
            <p:ph type="sldNum" sz="quarter" idx="5"/>
          </p:nvPr>
        </p:nvSpPr>
        <p:spPr/>
        <p:txBody>
          <a:bodyPr/>
          <a:lstStyle/>
          <a:p>
            <a:fld id="{AFC0D9DE-F000-409B-85DA-1A7C0593F748}" type="slidenum">
              <a:rPr lang="en-PH" smtClean="0"/>
              <a:t>3</a:t>
            </a:fld>
            <a:endParaRPr lang="en-PH"/>
          </a:p>
        </p:txBody>
      </p:sp>
    </p:spTree>
    <p:extLst>
      <p:ext uri="{BB962C8B-B14F-4D97-AF65-F5344CB8AC3E}">
        <p14:creationId xmlns:p14="http://schemas.microsoft.com/office/powerpoint/2010/main" val="3437953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PH" b="1" u="sng" dirty="0" err="1">
                <a:solidFill>
                  <a:srgbClr val="FF0000"/>
                </a:solidFill>
              </a:rPr>
              <a:t>Pagpapanatili</a:t>
            </a:r>
            <a:r>
              <a:rPr lang="en-PH" b="1" u="sng" dirty="0">
                <a:solidFill>
                  <a:srgbClr val="FF0000"/>
                </a:solidFill>
              </a:rPr>
              <a:t> ng Competitive Advantage</a:t>
            </a:r>
            <a:r>
              <a:rPr lang="en-PH" dirty="0"/>
              <a:t>. </a:t>
            </a:r>
            <a:r>
              <a:rPr lang="en-PH" dirty="0" err="1"/>
              <a:t>Makakatulong</a:t>
            </a:r>
            <a:r>
              <a:rPr lang="en-PH" dirty="0"/>
              <a:t> ang </a:t>
            </a:r>
            <a:r>
              <a:rPr lang="en-PH" dirty="0" err="1"/>
              <a:t>mga</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r>
              <a:rPr lang="en-PH" dirty="0" err="1"/>
              <a:t>na</a:t>
            </a:r>
            <a:r>
              <a:rPr lang="en-PH" dirty="0"/>
              <a:t> </a:t>
            </a:r>
          </a:p>
          <a:p>
            <a:pPr marL="0" indent="0">
              <a:buFontTx/>
              <a:buNone/>
            </a:pPr>
            <a:r>
              <a:rPr lang="en-PH" dirty="0"/>
              <a:t>     </a:t>
            </a:r>
            <a:r>
              <a:rPr lang="en-PH" dirty="0" err="1"/>
              <a:t>matiyak</a:t>
            </a:r>
            <a:r>
              <a:rPr lang="en-PH" dirty="0"/>
              <a:t> </a:t>
            </a:r>
            <a:r>
              <a:rPr lang="en-PH" dirty="0" err="1"/>
              <a:t>na</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tulad</a:t>
            </a:r>
            <a:r>
              <a:rPr lang="en-PH" dirty="0"/>
              <a:t> ng </a:t>
            </a:r>
            <a:r>
              <a:rPr lang="en-PH" dirty="0" err="1"/>
              <a:t>intelektwal</a:t>
            </a:r>
            <a:r>
              <a:rPr lang="en-PH" dirty="0"/>
              <a:t> </a:t>
            </a:r>
            <a:r>
              <a:rPr lang="en-PH" dirty="0" err="1"/>
              <a:t>na</a:t>
            </a:r>
            <a:r>
              <a:rPr lang="en-PH" dirty="0"/>
              <a:t> </a:t>
            </a:r>
            <a:r>
              <a:rPr lang="en-PH" dirty="0" err="1"/>
              <a:t>ari-arian</a:t>
            </a:r>
            <a:r>
              <a:rPr lang="en-PH" dirty="0"/>
              <a:t> o </a:t>
            </a:r>
            <a:r>
              <a:rPr lang="en-PH" dirty="0" err="1"/>
              <a:t>mga</a:t>
            </a:r>
            <a:r>
              <a:rPr lang="en-PH" dirty="0"/>
              <a:t> </a:t>
            </a:r>
            <a:r>
              <a:rPr lang="en-PH" dirty="0" err="1"/>
              <a:t>lihim</a:t>
            </a:r>
            <a:r>
              <a:rPr lang="en-PH" dirty="0"/>
              <a:t> ng </a:t>
            </a:r>
            <a:r>
              <a:rPr lang="en-PH" dirty="0" err="1"/>
              <a:t>kalakalan</a:t>
            </a:r>
            <a:r>
              <a:rPr lang="en-PH" dirty="0"/>
              <a:t> ay </a:t>
            </a:r>
          </a:p>
          <a:p>
            <a:pPr marL="0" indent="0">
              <a:buFontTx/>
              <a:buNone/>
            </a:pPr>
            <a:r>
              <a:rPr lang="en-PH" dirty="0"/>
              <a:t>     </a:t>
            </a:r>
            <a:r>
              <a:rPr lang="en-PH" dirty="0" err="1"/>
              <a:t>hindi</a:t>
            </a:r>
            <a:r>
              <a:rPr lang="en-PH" dirty="0"/>
              <a:t> </a:t>
            </a:r>
            <a:r>
              <a:rPr lang="en-PH" dirty="0" err="1"/>
              <a:t>makakarating</a:t>
            </a:r>
            <a:r>
              <a:rPr lang="en-PH" dirty="0"/>
              <a:t> </a:t>
            </a:r>
            <a:r>
              <a:rPr lang="en-PH" dirty="0" err="1"/>
              <a:t>sa</a:t>
            </a:r>
            <a:r>
              <a:rPr lang="en-PH" dirty="0"/>
              <a:t> </a:t>
            </a:r>
            <a:r>
              <a:rPr lang="en-PH" dirty="0" err="1"/>
              <a:t>mga</a:t>
            </a:r>
            <a:r>
              <a:rPr lang="en-PH" dirty="0"/>
              <a:t> </a:t>
            </a:r>
            <a:r>
              <a:rPr lang="en-PH" dirty="0" err="1"/>
              <a:t>kakumpitensya</a:t>
            </a:r>
            <a:r>
              <a:rPr lang="en-PH" dirty="0"/>
              <a:t> </a:t>
            </a:r>
            <a:r>
              <a:rPr lang="en-PH" dirty="0" err="1"/>
              <a:t>sa</a:t>
            </a:r>
            <a:r>
              <a:rPr lang="en-PH" dirty="0"/>
              <a:t> </a:t>
            </a:r>
            <a:r>
              <a:rPr lang="en-PH" dirty="0" err="1"/>
              <a:t>industriya</a:t>
            </a:r>
            <a:r>
              <a:rPr lang="en-PH" dirty="0"/>
              <a:t>, media, o </a:t>
            </a:r>
            <a:r>
              <a:rPr lang="en-PH" dirty="0" err="1"/>
              <a:t>publiko</a:t>
            </a:r>
            <a:r>
              <a:rPr lang="en-PH" dirty="0"/>
              <a:t>. Para </a:t>
            </a:r>
            <a:r>
              <a:rPr lang="en-PH" dirty="0" err="1"/>
              <a:t>sa</a:t>
            </a:r>
            <a:r>
              <a:rPr lang="en-PH" dirty="0"/>
              <a:t> </a:t>
            </a:r>
            <a:r>
              <a:rPr lang="en-PH" dirty="0" err="1"/>
              <a:t>kadahilanang</a:t>
            </a:r>
            <a:r>
              <a:rPr lang="en-PH" dirty="0"/>
              <a:t> </a:t>
            </a:r>
            <a:r>
              <a:rPr lang="en-PH" dirty="0" err="1"/>
              <a:t>ito</a:t>
            </a:r>
            <a:r>
              <a:rPr lang="en-PH" dirty="0"/>
              <a:t>, ang </a:t>
            </a:r>
            <a:r>
              <a:rPr lang="en-PH" dirty="0" err="1"/>
              <a:t>mga</a:t>
            </a:r>
            <a:r>
              <a:rPr lang="en-PH" dirty="0"/>
              <a:t> </a:t>
            </a:r>
          </a:p>
          <a:p>
            <a:pPr marL="0" indent="0">
              <a:buFontTx/>
              <a:buNone/>
            </a:pP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karaniwan</a:t>
            </a:r>
            <a:r>
              <a:rPr lang="en-PH" dirty="0"/>
              <a:t> </a:t>
            </a:r>
            <a:r>
              <a:rPr lang="en-PH" dirty="0" err="1"/>
              <a:t>sa</a:t>
            </a:r>
            <a:r>
              <a:rPr lang="en-PH" dirty="0"/>
              <a:t> </a:t>
            </a:r>
            <a:r>
              <a:rPr lang="en-PH" dirty="0" err="1"/>
              <a:t>mabilis</a:t>
            </a:r>
            <a:r>
              <a:rPr lang="en-PH" dirty="0"/>
              <a:t> </a:t>
            </a:r>
            <a:r>
              <a:rPr lang="en-PH" dirty="0" err="1"/>
              <a:t>na</a:t>
            </a:r>
            <a:r>
              <a:rPr lang="en-PH" dirty="0"/>
              <a:t> </a:t>
            </a:r>
            <a:r>
              <a:rPr lang="en-PH" dirty="0" err="1"/>
              <a:t>pagbabago</a:t>
            </a:r>
            <a:r>
              <a:rPr lang="en-PH" dirty="0"/>
              <a:t> ng </a:t>
            </a:r>
            <a:r>
              <a:rPr lang="en-PH" dirty="0" err="1"/>
              <a:t>mga</a:t>
            </a:r>
            <a:r>
              <a:rPr lang="en-PH" dirty="0"/>
              <a:t> </a:t>
            </a:r>
            <a:r>
              <a:rPr lang="en-PH" dirty="0" err="1"/>
              <a:t>industriya</a:t>
            </a:r>
            <a:r>
              <a:rPr lang="en-PH" dirty="0"/>
              <a:t>, </a:t>
            </a:r>
            <a:r>
              <a:rPr lang="en-PH" dirty="0" err="1"/>
              <a:t>tulad</a:t>
            </a:r>
            <a:r>
              <a:rPr lang="en-PH" dirty="0"/>
              <a:t> ng </a:t>
            </a:r>
          </a:p>
          <a:p>
            <a:pPr marL="0" indent="0">
              <a:buFontTx/>
              <a:buNone/>
            </a:pPr>
            <a:r>
              <a:rPr lang="en-PH" dirty="0"/>
              <a:t>     </a:t>
            </a:r>
            <a:r>
              <a:rPr lang="en-PH" dirty="0" err="1"/>
              <a:t>teknolohiya</a:t>
            </a:r>
            <a:r>
              <a:rPr lang="en-PH" dirty="0"/>
              <a:t> ng </a:t>
            </a:r>
            <a:r>
              <a:rPr lang="en-PH" dirty="0" err="1"/>
              <a:t>impormasyon</a:t>
            </a:r>
            <a:r>
              <a:rPr lang="en-PH" dirty="0"/>
              <a:t>.</a:t>
            </a:r>
          </a:p>
          <a:p>
            <a:pPr marL="0" indent="0">
              <a:buFontTx/>
              <a:buNone/>
            </a:pPr>
            <a:endParaRPr lang="en-PH" dirty="0"/>
          </a:p>
          <a:p>
            <a:pPr marL="171450" indent="-171450">
              <a:buFontTx/>
              <a:buChar char="-"/>
            </a:pPr>
            <a:r>
              <a:rPr lang="en-PH" b="1" dirty="0" err="1"/>
              <a:t>Pagpapaliwanag</a:t>
            </a:r>
            <a:r>
              <a:rPr lang="en-PH" b="1" dirty="0"/>
              <a:t> </a:t>
            </a:r>
            <a:r>
              <a:rPr lang="en-PH" b="1" dirty="0" err="1"/>
              <a:t>sa</a:t>
            </a:r>
            <a:r>
              <a:rPr lang="en-PH" b="1" dirty="0"/>
              <a:t> </a:t>
            </a:r>
            <a:r>
              <a:rPr lang="en-PH" b="1" dirty="0" err="1"/>
              <a:t>mga</a:t>
            </a:r>
            <a:r>
              <a:rPr lang="en-PH" b="1" dirty="0"/>
              <a:t> </a:t>
            </a:r>
            <a:r>
              <a:rPr lang="en-PH" b="1" dirty="0" err="1"/>
              <a:t>responsibilidad</a:t>
            </a:r>
            <a:r>
              <a:rPr lang="en-PH" b="1" dirty="0"/>
              <a:t> ng </a:t>
            </a:r>
            <a:r>
              <a:rPr lang="en-PH" b="1" dirty="0" err="1"/>
              <a:t>bawat</a:t>
            </a:r>
            <a:r>
              <a:rPr lang="en-PH" b="1" dirty="0"/>
              <a:t> </a:t>
            </a:r>
            <a:r>
              <a:rPr lang="en-PH" b="1" dirty="0" err="1"/>
              <a:t>partido</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p>
          <a:p>
            <a:pPr marL="0" indent="0">
              <a:buFontTx/>
              <a:buNone/>
            </a:pPr>
            <a:r>
              <a:rPr lang="en-PH" dirty="0"/>
              <a:t>    ay </a:t>
            </a:r>
            <a:r>
              <a:rPr lang="en-PH" dirty="0" err="1"/>
              <a:t>lumilikha</a:t>
            </a:r>
            <a:r>
              <a:rPr lang="en-PH" dirty="0"/>
              <a:t> ng </a:t>
            </a:r>
            <a:r>
              <a:rPr lang="en-PH" dirty="0" err="1"/>
              <a:t>isang</a:t>
            </a:r>
            <a:r>
              <a:rPr lang="en-PH" dirty="0"/>
              <a:t> </a:t>
            </a:r>
            <a:r>
              <a:rPr lang="en-PH" dirty="0" err="1"/>
              <a:t>kumpidensyal</a:t>
            </a:r>
            <a:r>
              <a:rPr lang="en-PH" dirty="0"/>
              <a:t> </a:t>
            </a:r>
            <a:r>
              <a:rPr lang="en-PH" dirty="0" err="1"/>
              <a:t>na</a:t>
            </a:r>
            <a:r>
              <a:rPr lang="en-PH" dirty="0"/>
              <a:t> </a:t>
            </a:r>
            <a:r>
              <a:rPr lang="en-PH" dirty="0" err="1"/>
              <a:t>relasyon</a:t>
            </a:r>
            <a:r>
              <a:rPr lang="en-PH" dirty="0"/>
              <a:t> </a:t>
            </a:r>
            <a:r>
              <a:rPr lang="en-PH" dirty="0" err="1"/>
              <a:t>sa</a:t>
            </a:r>
            <a:r>
              <a:rPr lang="en-PH" dirty="0"/>
              <a:t> </a:t>
            </a:r>
            <a:r>
              <a:rPr lang="en-PH" dirty="0" err="1"/>
              <a:t>pagitan</a:t>
            </a:r>
            <a:r>
              <a:rPr lang="en-PH" dirty="0"/>
              <a:t> ng </a:t>
            </a:r>
            <a:r>
              <a:rPr lang="en-PH" dirty="0" err="1"/>
              <a:t>dalawang</a:t>
            </a:r>
            <a:r>
              <a:rPr lang="en-PH" dirty="0"/>
              <a:t> </a:t>
            </a:r>
            <a:r>
              <a:rPr lang="en-PH" dirty="0" err="1"/>
              <a:t>partido</a:t>
            </a:r>
            <a:r>
              <a:rPr lang="en-PH" dirty="0"/>
              <a:t> at </a:t>
            </a:r>
            <a:r>
              <a:rPr lang="en-PH" dirty="0" err="1"/>
              <a:t>dapat</a:t>
            </a:r>
            <a:r>
              <a:rPr lang="en-PH" dirty="0"/>
              <a:t> </a:t>
            </a:r>
            <a:r>
              <a:rPr lang="en-PH" dirty="0" err="1"/>
              <a:t>ipaliwanag</a:t>
            </a:r>
            <a:r>
              <a:rPr lang="en-PH" dirty="0"/>
              <a:t> kung </a:t>
            </a:r>
            <a:r>
              <a:rPr lang="en-PH" dirty="0" err="1"/>
              <a:t>ano</a:t>
            </a:r>
            <a:r>
              <a:rPr lang="en-PH" dirty="0"/>
              <a:t> ang </a:t>
            </a:r>
          </a:p>
          <a:p>
            <a:pPr marL="0" indent="0">
              <a:buFontTx/>
              <a:buNone/>
            </a:pPr>
            <a:r>
              <a:rPr lang="en-PH" dirty="0"/>
              <a:t>    </a:t>
            </a:r>
            <a:r>
              <a:rPr lang="en-PH" dirty="0" err="1"/>
              <a:t>ibig</a:t>
            </a:r>
            <a:r>
              <a:rPr lang="en-PH" dirty="0"/>
              <a:t> </a:t>
            </a:r>
            <a:r>
              <a:rPr lang="en-PH" dirty="0" err="1"/>
              <a:t>sabihin</a:t>
            </a:r>
            <a:r>
              <a:rPr lang="en-PH" dirty="0"/>
              <a:t> </a:t>
            </a:r>
            <a:r>
              <a:rPr lang="en-PH" dirty="0" err="1"/>
              <a:t>nito</a:t>
            </a:r>
            <a:r>
              <a:rPr lang="en-PH" dirty="0"/>
              <a:t>. </a:t>
            </a:r>
            <a:r>
              <a:rPr lang="en-PH" dirty="0" err="1"/>
              <a:t>Halimbawa</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makakatulong</a:t>
            </a:r>
            <a:r>
              <a:rPr lang="en-PH" dirty="0"/>
              <a:t> </a:t>
            </a:r>
            <a:r>
              <a:rPr lang="en-PH" dirty="0" err="1"/>
              <a:t>sa</a:t>
            </a:r>
            <a:r>
              <a:rPr lang="en-PH" dirty="0"/>
              <a:t> </a:t>
            </a:r>
            <a:r>
              <a:rPr lang="en-PH" dirty="0" err="1"/>
              <a:t>isang</a:t>
            </a:r>
            <a:r>
              <a:rPr lang="en-PH" dirty="0"/>
              <a:t> consultant </a:t>
            </a:r>
          </a:p>
          <a:p>
            <a:pPr marL="0" indent="0">
              <a:buFontTx/>
              <a:buNone/>
            </a:pPr>
            <a:r>
              <a:rPr lang="en-PH" dirty="0"/>
              <a:t>    </a:t>
            </a:r>
            <a:r>
              <a:rPr lang="en-PH" dirty="0" err="1"/>
              <a:t>na</a:t>
            </a:r>
            <a:r>
              <a:rPr lang="en-PH" dirty="0"/>
              <a:t> </a:t>
            </a:r>
            <a:r>
              <a:rPr lang="en-PH" dirty="0" err="1"/>
              <a:t>linawin</a:t>
            </a:r>
            <a:r>
              <a:rPr lang="en-PH" dirty="0"/>
              <a:t> kung </a:t>
            </a:r>
            <a:r>
              <a:rPr lang="en-PH" dirty="0" err="1"/>
              <a:t>paano</a:t>
            </a:r>
            <a:r>
              <a:rPr lang="en-PH" dirty="0"/>
              <a:t> </a:t>
            </a:r>
            <a:r>
              <a:rPr lang="en-PH" dirty="0" err="1"/>
              <a:t>magagamit</a:t>
            </a:r>
            <a:r>
              <a:rPr lang="en-PH" dirty="0"/>
              <a:t> at </a:t>
            </a:r>
            <a:r>
              <a:rPr lang="en-PH" dirty="0" err="1"/>
              <a:t>dapat</a:t>
            </a:r>
            <a:r>
              <a:rPr lang="en-PH" dirty="0"/>
              <a:t> </a:t>
            </a:r>
            <a:r>
              <a:rPr lang="en-PH" dirty="0" err="1"/>
              <a:t>gamitin</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mula</a:t>
            </a:r>
            <a:r>
              <a:rPr lang="en-PH" dirty="0"/>
              <a:t> </a:t>
            </a:r>
            <a:r>
              <a:rPr lang="en-PH" dirty="0" err="1"/>
              <a:t>sa</a:t>
            </a:r>
            <a:r>
              <a:rPr lang="en-PH" dirty="0"/>
              <a:t> </a:t>
            </a:r>
            <a:r>
              <a:rPr lang="en-PH" dirty="0" err="1"/>
              <a:t>isang</a:t>
            </a:r>
            <a:r>
              <a:rPr lang="en-PH" dirty="0"/>
              <a:t> </a:t>
            </a:r>
            <a:r>
              <a:rPr lang="en-PH" dirty="0" err="1"/>
              <a:t>bagong</a:t>
            </a:r>
            <a:r>
              <a:rPr lang="en-PH" dirty="0"/>
              <a:t> </a:t>
            </a:r>
            <a:r>
              <a:rPr lang="en-PH" dirty="0" err="1"/>
              <a:t>kliyente</a:t>
            </a:r>
            <a:r>
              <a:rPr lang="en-PH" dirty="0"/>
              <a:t>.</a:t>
            </a:r>
          </a:p>
          <a:p>
            <a:pPr marL="0" indent="0">
              <a:buFontTx/>
              <a:buNone/>
            </a:pPr>
            <a:endParaRPr lang="en-PH" dirty="0"/>
          </a:p>
          <a:p>
            <a:pPr marL="171450" indent="-171450">
              <a:buFontTx/>
              <a:buChar char="-"/>
            </a:pPr>
            <a:r>
              <a:rPr lang="en-PH" b="1" dirty="0" err="1"/>
              <a:t>Pagtatakda</a:t>
            </a:r>
            <a:r>
              <a:rPr lang="en-PH" b="1" dirty="0"/>
              <a:t> ng </a:t>
            </a:r>
            <a:r>
              <a:rPr lang="en-PH" b="1" dirty="0" err="1"/>
              <a:t>mga</a:t>
            </a:r>
            <a:r>
              <a:rPr lang="en-PH" b="1" dirty="0"/>
              <a:t> </a:t>
            </a:r>
            <a:r>
              <a:rPr lang="en-PH" b="1" dirty="0" err="1"/>
              <a:t>pamantayan</a:t>
            </a:r>
            <a:r>
              <a:rPr lang="en-PH" b="1" dirty="0"/>
              <a:t> para </a:t>
            </a:r>
            <a:r>
              <a:rPr lang="en-PH" b="1" dirty="0" err="1"/>
              <a:t>sa</a:t>
            </a:r>
            <a:r>
              <a:rPr lang="en-PH" b="1" dirty="0"/>
              <a:t> </a:t>
            </a:r>
            <a:r>
              <a:rPr lang="en-PH" b="1" dirty="0" err="1"/>
              <a:t>paghawak</a:t>
            </a:r>
            <a:r>
              <a:rPr lang="en-PH" b="1" dirty="0"/>
              <a:t> ng </a:t>
            </a:r>
            <a:r>
              <a:rPr lang="en-PH" b="1" dirty="0" err="1"/>
              <a:t>impormasyon</a:t>
            </a:r>
            <a:r>
              <a:rPr lang="en-PH" dirty="0"/>
              <a:t>. </a:t>
            </a:r>
            <a:r>
              <a:rPr lang="en-PH" dirty="0" err="1"/>
              <a:t>Karaniwan</a:t>
            </a:r>
            <a:r>
              <a:rPr lang="en-PH" dirty="0"/>
              <a:t>, ang </a:t>
            </a:r>
            <a:r>
              <a:rPr lang="en-PH" dirty="0" err="1"/>
              <a:t>mga</a:t>
            </a:r>
            <a:r>
              <a:rPr lang="en-PH" dirty="0"/>
              <a:t> </a:t>
            </a:r>
            <a:r>
              <a:rPr lang="en-PH" dirty="0" err="1"/>
              <a:t>partido</a:t>
            </a:r>
            <a:r>
              <a:rPr lang="en-PH" dirty="0"/>
              <a:t> ay </a:t>
            </a:r>
            <a:r>
              <a:rPr lang="en-PH" dirty="0" err="1"/>
              <a:t>sumasang-ayon</a:t>
            </a:r>
            <a:r>
              <a:rPr lang="en-PH" dirty="0"/>
              <a:t> </a:t>
            </a:r>
          </a:p>
          <a:p>
            <a:pPr marL="0" indent="0">
              <a:buFontTx/>
              <a:buNone/>
            </a:pPr>
            <a:r>
              <a:rPr lang="en-PH" dirty="0"/>
              <a:t>    </a:t>
            </a:r>
            <a:r>
              <a:rPr lang="en-PH" dirty="0" err="1"/>
              <a:t>na</a:t>
            </a:r>
            <a:r>
              <a:rPr lang="en-PH" dirty="0"/>
              <a:t> </a:t>
            </a:r>
            <a:r>
              <a:rPr lang="en-PH" dirty="0" err="1"/>
              <a:t>tratuhin</a:t>
            </a:r>
            <a:r>
              <a:rPr lang="en-PH" dirty="0"/>
              <a:t> ang </a:t>
            </a:r>
            <a:r>
              <a:rPr lang="en-PH" dirty="0" err="1"/>
              <a:t>kumpidensyal</a:t>
            </a:r>
            <a:r>
              <a:rPr lang="en-PH" dirty="0"/>
              <a:t> </a:t>
            </a:r>
            <a:r>
              <a:rPr lang="en-PH" dirty="0" err="1"/>
              <a:t>na</a:t>
            </a:r>
            <a:r>
              <a:rPr lang="en-PH" dirty="0"/>
              <a:t> </a:t>
            </a:r>
            <a:r>
              <a:rPr lang="en-PH" dirty="0" err="1"/>
              <a:t>impormasyon</a:t>
            </a:r>
            <a:r>
              <a:rPr lang="en-PH" dirty="0"/>
              <a:t> ng </a:t>
            </a:r>
            <a:r>
              <a:rPr lang="en-PH" dirty="0" err="1"/>
              <a:t>isa't</a:t>
            </a:r>
            <a:r>
              <a:rPr lang="en-PH" dirty="0"/>
              <a:t> isa </a:t>
            </a:r>
            <a:r>
              <a:rPr lang="en-PH" dirty="0" err="1"/>
              <a:t>sa</a:t>
            </a:r>
            <a:r>
              <a:rPr lang="en-PH" dirty="0"/>
              <a:t> </a:t>
            </a:r>
            <a:r>
              <a:rPr lang="en-PH" dirty="0" err="1"/>
              <a:t>paraan</a:t>
            </a:r>
            <a:r>
              <a:rPr lang="en-PH" dirty="0"/>
              <a:t> ng </a:t>
            </a:r>
            <a:r>
              <a:rPr lang="en-PH" dirty="0" err="1"/>
              <a:t>pagtrato</a:t>
            </a:r>
            <a:r>
              <a:rPr lang="en-PH" dirty="0"/>
              <a:t> </a:t>
            </a:r>
            <a:r>
              <a:rPr lang="en-PH" dirty="0" err="1"/>
              <a:t>nila</a:t>
            </a:r>
            <a:r>
              <a:rPr lang="en-PH" dirty="0"/>
              <a:t> </a:t>
            </a:r>
            <a:r>
              <a:rPr lang="en-PH" dirty="0" err="1"/>
              <a:t>sa</a:t>
            </a:r>
            <a:r>
              <a:rPr lang="en-PH" dirty="0"/>
              <a:t> </a:t>
            </a:r>
            <a:r>
              <a:rPr lang="en-PH" dirty="0" err="1"/>
              <a:t>kanilang</a:t>
            </a:r>
            <a:r>
              <a:rPr lang="en-PH" dirty="0"/>
              <a:t> </a:t>
            </a:r>
            <a:r>
              <a:rPr lang="en-PH" dirty="0" err="1"/>
              <a:t>sarili</a:t>
            </a:r>
            <a:r>
              <a:rPr lang="en-PH" dirty="0"/>
              <a:t>. </a:t>
            </a:r>
            <a:r>
              <a:rPr lang="en-PH" dirty="0" err="1"/>
              <a:t>Gayunpaman</a:t>
            </a:r>
            <a:r>
              <a:rPr lang="en-PH" dirty="0"/>
              <a:t>, ang </a:t>
            </a:r>
          </a:p>
          <a:p>
            <a:pPr marL="0" indent="0">
              <a:buFontTx/>
              <a:buNone/>
            </a:pPr>
            <a:r>
              <a:rPr lang="en-PH" dirty="0"/>
              <a:t>    </a:t>
            </a:r>
            <a:r>
              <a:rPr lang="en-PH" dirty="0" err="1"/>
              <a:t>kaayusan</a:t>
            </a:r>
            <a:r>
              <a:rPr lang="en-PH" dirty="0"/>
              <a:t> </a:t>
            </a:r>
            <a:r>
              <a:rPr lang="en-PH" dirty="0" err="1"/>
              <a:t>na</a:t>
            </a:r>
            <a:r>
              <a:rPr lang="en-PH" dirty="0"/>
              <a:t> </a:t>
            </a:r>
            <a:r>
              <a:rPr lang="en-PH" dirty="0" err="1"/>
              <a:t>ito</a:t>
            </a:r>
            <a:r>
              <a:rPr lang="en-PH" dirty="0"/>
              <a:t> ay </a:t>
            </a:r>
            <a:r>
              <a:rPr lang="en-PH" dirty="0" err="1"/>
              <a:t>gagana</a:t>
            </a:r>
            <a:r>
              <a:rPr lang="en-PH" dirty="0"/>
              <a:t> </a:t>
            </a:r>
            <a:r>
              <a:rPr lang="en-PH" dirty="0" err="1"/>
              <a:t>lamang</a:t>
            </a:r>
            <a:r>
              <a:rPr lang="en-PH" dirty="0"/>
              <a:t> kung ang </a:t>
            </a:r>
            <a:r>
              <a:rPr lang="en-PH" dirty="0" err="1"/>
              <a:t>tatanggap</a:t>
            </a:r>
            <a:r>
              <a:rPr lang="en-PH" dirty="0"/>
              <a:t> ay </a:t>
            </a:r>
            <a:r>
              <a:rPr lang="en-PH" dirty="0" err="1"/>
              <a:t>mayroon</a:t>
            </a:r>
            <a:r>
              <a:rPr lang="en-PH" dirty="0"/>
              <a:t> </a:t>
            </a:r>
            <a:r>
              <a:rPr lang="en-PH" dirty="0" err="1"/>
              <a:t>nang</a:t>
            </a:r>
            <a:r>
              <a:rPr lang="en-PH" dirty="0"/>
              <a:t> </a:t>
            </a:r>
            <a:r>
              <a:rPr lang="en-PH" dirty="0" err="1"/>
              <a:t>mga</a:t>
            </a:r>
            <a:r>
              <a:rPr lang="en-PH" dirty="0"/>
              <a:t> </a:t>
            </a:r>
            <a:r>
              <a:rPr lang="en-PH" dirty="0" err="1"/>
              <a:t>pamantayan</a:t>
            </a:r>
            <a:r>
              <a:rPr lang="en-PH" dirty="0"/>
              <a:t> para </a:t>
            </a:r>
            <a:r>
              <a:rPr lang="en-PH" dirty="0" err="1"/>
              <a:t>sa</a:t>
            </a:r>
            <a:r>
              <a:rPr lang="en-PH" dirty="0"/>
              <a:t> </a:t>
            </a:r>
            <a:r>
              <a:rPr lang="en-PH" dirty="0" err="1"/>
              <a:t>pagharap</a:t>
            </a:r>
            <a:r>
              <a:rPr lang="en-PH" dirty="0"/>
              <a:t> </a:t>
            </a:r>
            <a:r>
              <a:rPr lang="en-PH" dirty="0" err="1"/>
              <a:t>sa</a:t>
            </a:r>
            <a:r>
              <a:rPr lang="en-PH" dirty="0"/>
              <a:t> </a:t>
            </a:r>
            <a:r>
              <a:rPr lang="en-PH" dirty="0" err="1"/>
              <a:t>kumpidensyal</a:t>
            </a:r>
            <a:r>
              <a:rPr lang="en-PH" dirty="0"/>
              <a:t> </a:t>
            </a:r>
          </a:p>
          <a:p>
            <a:pPr marL="0" indent="0">
              <a:buFontTx/>
              <a:buNone/>
            </a:pPr>
            <a:r>
              <a:rPr lang="en-PH" dirty="0"/>
              <a:t>    </a:t>
            </a:r>
            <a:r>
              <a:rPr lang="en-PH" dirty="0" err="1"/>
              <a:t>na</a:t>
            </a:r>
            <a:r>
              <a:rPr lang="en-PH" dirty="0"/>
              <a:t> </a:t>
            </a:r>
            <a:r>
              <a:rPr lang="en-PH" dirty="0" err="1"/>
              <a:t>impormasyon</a:t>
            </a:r>
            <a:r>
              <a:rPr lang="en-PH" dirty="0"/>
              <a:t>. </a:t>
            </a:r>
            <a:r>
              <a:rPr lang="en-PH" dirty="0" err="1"/>
              <a:t>Maaaring</a:t>
            </a:r>
            <a:r>
              <a:rPr lang="en-PH" dirty="0"/>
              <a:t> </a:t>
            </a:r>
            <a:r>
              <a:rPr lang="en-PH" dirty="0" err="1"/>
              <a:t>kabilang</a:t>
            </a:r>
            <a:r>
              <a:rPr lang="en-PH" dirty="0"/>
              <a:t> </a:t>
            </a:r>
            <a:r>
              <a:rPr lang="en-PH" dirty="0" err="1"/>
              <a:t>sa</a:t>
            </a:r>
            <a:r>
              <a:rPr lang="en-PH" dirty="0"/>
              <a:t> </a:t>
            </a:r>
            <a:r>
              <a:rPr lang="en-PH" dirty="0" err="1"/>
              <a:t>mga</a:t>
            </a:r>
            <a:r>
              <a:rPr lang="en-PH" dirty="0"/>
              <a:t> </a:t>
            </a:r>
            <a:r>
              <a:rPr lang="en-PH" dirty="0" err="1"/>
              <a:t>pamantayang</a:t>
            </a:r>
            <a:r>
              <a:rPr lang="en-PH" dirty="0"/>
              <a:t> </a:t>
            </a:r>
            <a:r>
              <a:rPr lang="en-PH" dirty="0" err="1"/>
              <a:t>ito</a:t>
            </a:r>
            <a:r>
              <a:rPr lang="en-PH" dirty="0"/>
              <a:t> ang </a:t>
            </a:r>
            <a:r>
              <a:rPr lang="en-PH" dirty="0" err="1"/>
              <a:t>paglilimita</a:t>
            </a:r>
            <a:r>
              <a:rPr lang="en-PH" dirty="0"/>
              <a:t> </a:t>
            </a:r>
            <a:r>
              <a:rPr lang="en-PH" dirty="0" err="1"/>
              <a:t>sa</a:t>
            </a:r>
            <a:r>
              <a:rPr lang="en-PH" dirty="0"/>
              <a:t> </a:t>
            </a:r>
            <a:r>
              <a:rPr lang="en-PH" dirty="0" err="1"/>
              <a:t>pag</a:t>
            </a:r>
            <a:r>
              <a:rPr lang="en-PH" dirty="0"/>
              <a:t>-access </a:t>
            </a:r>
            <a:r>
              <a:rPr lang="en-PH" dirty="0" err="1"/>
              <a:t>sa</a:t>
            </a:r>
            <a:r>
              <a:rPr lang="en-PH" dirty="0"/>
              <a:t> </a:t>
            </a:r>
            <a:r>
              <a:rPr lang="en-PH" dirty="0" err="1"/>
              <a:t>impormasyon</a:t>
            </a:r>
            <a:r>
              <a:rPr lang="en-PH" dirty="0"/>
              <a:t> o </a:t>
            </a:r>
            <a:r>
              <a:rPr lang="en-PH" dirty="0" err="1"/>
              <a:t>paggamit</a:t>
            </a:r>
            <a:r>
              <a:rPr lang="en-PH" dirty="0"/>
              <a:t> ng </a:t>
            </a:r>
            <a:r>
              <a:rPr lang="en-PH" dirty="0" err="1"/>
              <a:t>iba</a:t>
            </a:r>
            <a:endParaRPr lang="en-PH" dirty="0"/>
          </a:p>
          <a:p>
            <a:pPr marL="0" indent="0">
              <a:buFontTx/>
              <a:buNone/>
            </a:pPr>
            <a:r>
              <a:rPr lang="en-PH" dirty="0"/>
              <a:t>    pang </a:t>
            </a:r>
            <a:r>
              <a:rPr lang="en-PH" dirty="0" err="1"/>
              <a:t>mga</a:t>
            </a:r>
            <a:r>
              <a:rPr lang="en-PH" dirty="0"/>
              <a:t> </a:t>
            </a:r>
            <a:r>
              <a:rPr lang="en-PH" dirty="0" err="1"/>
              <a:t>paraan</a:t>
            </a:r>
            <a:r>
              <a:rPr lang="en-PH" dirty="0"/>
              <a:t>, </a:t>
            </a:r>
            <a:r>
              <a:rPr lang="en-PH" dirty="0" err="1"/>
              <a:t>tulad</a:t>
            </a:r>
            <a:r>
              <a:rPr lang="en-PH" dirty="0"/>
              <a:t> ng </a:t>
            </a:r>
            <a:r>
              <a:rPr lang="en-PH" dirty="0" err="1"/>
              <a:t>mga</a:t>
            </a:r>
            <a:r>
              <a:rPr lang="en-PH" dirty="0"/>
              <a:t> file </a:t>
            </a:r>
            <a:r>
              <a:rPr lang="en-PH" dirty="0" err="1"/>
              <a:t>na</a:t>
            </a:r>
            <a:r>
              <a:rPr lang="en-PH" dirty="0"/>
              <a:t> </a:t>
            </a:r>
            <a:r>
              <a:rPr lang="en-PH" dirty="0" err="1"/>
              <a:t>nagpoprotekta</a:t>
            </a:r>
            <a:r>
              <a:rPr lang="en-PH" dirty="0"/>
              <a:t> </a:t>
            </a:r>
            <a:r>
              <a:rPr lang="en-PH" dirty="0" err="1"/>
              <a:t>sa</a:t>
            </a:r>
            <a:r>
              <a:rPr lang="en-PH" dirty="0"/>
              <a:t> password, </a:t>
            </a:r>
            <a:r>
              <a:rPr lang="en-PH" dirty="0" err="1"/>
              <a:t>upang</a:t>
            </a:r>
            <a:r>
              <a:rPr lang="en-PH" dirty="0"/>
              <a:t> </a:t>
            </a:r>
            <a:r>
              <a:rPr lang="en-PH" dirty="0" err="1"/>
              <a:t>mapanatili</a:t>
            </a:r>
            <a:r>
              <a:rPr lang="en-PH" dirty="0"/>
              <a:t> ang </a:t>
            </a:r>
            <a:r>
              <a:rPr lang="en-PH" dirty="0" err="1"/>
              <a:t>lihim</a:t>
            </a:r>
            <a:r>
              <a:rPr lang="en-PH" dirty="0"/>
              <a:t>.</a:t>
            </a:r>
          </a:p>
        </p:txBody>
      </p:sp>
      <p:sp>
        <p:nvSpPr>
          <p:cNvPr id="4" name="Slide Number Placeholder 3"/>
          <p:cNvSpPr>
            <a:spLocks noGrp="1"/>
          </p:cNvSpPr>
          <p:nvPr>
            <p:ph type="sldNum" sz="quarter" idx="5"/>
          </p:nvPr>
        </p:nvSpPr>
        <p:spPr/>
        <p:txBody>
          <a:bodyPr/>
          <a:lstStyle/>
          <a:p>
            <a:fld id="{AFC0D9DE-F000-409B-85DA-1A7C0593F748}" type="slidenum">
              <a:rPr lang="en-PH" smtClean="0"/>
              <a:t>14</a:t>
            </a:fld>
            <a:endParaRPr lang="en-PH"/>
          </a:p>
        </p:txBody>
      </p:sp>
    </p:spTree>
    <p:extLst>
      <p:ext uri="{BB962C8B-B14F-4D97-AF65-F5344CB8AC3E}">
        <p14:creationId xmlns:p14="http://schemas.microsoft.com/office/powerpoint/2010/main" val="2937194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PH" b="1" u="sng" dirty="0" err="1">
                <a:solidFill>
                  <a:srgbClr val="FF0000"/>
                </a:solidFill>
              </a:rPr>
              <a:t>Pagpapanatili</a:t>
            </a:r>
            <a:r>
              <a:rPr lang="en-PH" b="1" u="sng" dirty="0">
                <a:solidFill>
                  <a:srgbClr val="FF0000"/>
                </a:solidFill>
              </a:rPr>
              <a:t> ng Competitive Advantage</a:t>
            </a:r>
            <a:r>
              <a:rPr lang="en-PH" dirty="0"/>
              <a:t>. </a:t>
            </a:r>
            <a:r>
              <a:rPr lang="en-PH" dirty="0" err="1"/>
              <a:t>Makakatulong</a:t>
            </a:r>
            <a:r>
              <a:rPr lang="en-PH" dirty="0"/>
              <a:t> ang </a:t>
            </a:r>
            <a:r>
              <a:rPr lang="en-PH" dirty="0" err="1"/>
              <a:t>mga</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r>
              <a:rPr lang="en-PH" dirty="0" err="1"/>
              <a:t>na</a:t>
            </a:r>
            <a:r>
              <a:rPr lang="en-PH" dirty="0"/>
              <a:t> </a:t>
            </a:r>
          </a:p>
          <a:p>
            <a:pPr marL="0" indent="0">
              <a:buFontTx/>
              <a:buNone/>
            </a:pPr>
            <a:r>
              <a:rPr lang="en-PH" dirty="0"/>
              <a:t>     </a:t>
            </a:r>
            <a:r>
              <a:rPr lang="en-PH" dirty="0" err="1"/>
              <a:t>matiyak</a:t>
            </a:r>
            <a:r>
              <a:rPr lang="en-PH" dirty="0"/>
              <a:t> </a:t>
            </a:r>
            <a:r>
              <a:rPr lang="en-PH" dirty="0" err="1"/>
              <a:t>na</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tulad</a:t>
            </a:r>
            <a:r>
              <a:rPr lang="en-PH" dirty="0"/>
              <a:t> ng </a:t>
            </a:r>
            <a:r>
              <a:rPr lang="en-PH" dirty="0" err="1"/>
              <a:t>intelektwal</a:t>
            </a:r>
            <a:r>
              <a:rPr lang="en-PH" dirty="0"/>
              <a:t> </a:t>
            </a:r>
            <a:r>
              <a:rPr lang="en-PH" dirty="0" err="1"/>
              <a:t>na</a:t>
            </a:r>
            <a:r>
              <a:rPr lang="en-PH" dirty="0"/>
              <a:t> </a:t>
            </a:r>
            <a:r>
              <a:rPr lang="en-PH" dirty="0" err="1"/>
              <a:t>ari-arian</a:t>
            </a:r>
            <a:r>
              <a:rPr lang="en-PH" dirty="0"/>
              <a:t> o </a:t>
            </a:r>
            <a:r>
              <a:rPr lang="en-PH" dirty="0" err="1"/>
              <a:t>mga</a:t>
            </a:r>
            <a:r>
              <a:rPr lang="en-PH" dirty="0"/>
              <a:t> </a:t>
            </a:r>
            <a:r>
              <a:rPr lang="en-PH" dirty="0" err="1"/>
              <a:t>lihim</a:t>
            </a:r>
            <a:r>
              <a:rPr lang="en-PH" dirty="0"/>
              <a:t> ng </a:t>
            </a:r>
            <a:r>
              <a:rPr lang="en-PH" dirty="0" err="1"/>
              <a:t>kalakalan</a:t>
            </a:r>
            <a:r>
              <a:rPr lang="en-PH" dirty="0"/>
              <a:t> ay </a:t>
            </a:r>
          </a:p>
          <a:p>
            <a:pPr marL="0" indent="0">
              <a:buFontTx/>
              <a:buNone/>
            </a:pPr>
            <a:r>
              <a:rPr lang="en-PH" dirty="0"/>
              <a:t>     </a:t>
            </a:r>
            <a:r>
              <a:rPr lang="en-PH" dirty="0" err="1"/>
              <a:t>hindi</a:t>
            </a:r>
            <a:r>
              <a:rPr lang="en-PH" dirty="0"/>
              <a:t> </a:t>
            </a:r>
            <a:r>
              <a:rPr lang="en-PH" dirty="0" err="1"/>
              <a:t>makakarating</a:t>
            </a:r>
            <a:r>
              <a:rPr lang="en-PH" dirty="0"/>
              <a:t> </a:t>
            </a:r>
            <a:r>
              <a:rPr lang="en-PH" dirty="0" err="1"/>
              <a:t>sa</a:t>
            </a:r>
            <a:r>
              <a:rPr lang="en-PH" dirty="0"/>
              <a:t> </a:t>
            </a:r>
            <a:r>
              <a:rPr lang="en-PH" dirty="0" err="1"/>
              <a:t>mga</a:t>
            </a:r>
            <a:r>
              <a:rPr lang="en-PH" dirty="0"/>
              <a:t> </a:t>
            </a:r>
            <a:r>
              <a:rPr lang="en-PH" dirty="0" err="1"/>
              <a:t>kakumpitensya</a:t>
            </a:r>
            <a:r>
              <a:rPr lang="en-PH" dirty="0"/>
              <a:t> </a:t>
            </a:r>
            <a:r>
              <a:rPr lang="en-PH" dirty="0" err="1"/>
              <a:t>sa</a:t>
            </a:r>
            <a:r>
              <a:rPr lang="en-PH" dirty="0"/>
              <a:t> </a:t>
            </a:r>
            <a:r>
              <a:rPr lang="en-PH" dirty="0" err="1"/>
              <a:t>industriya</a:t>
            </a:r>
            <a:r>
              <a:rPr lang="en-PH" dirty="0"/>
              <a:t>, media, o </a:t>
            </a:r>
            <a:r>
              <a:rPr lang="en-PH" dirty="0" err="1"/>
              <a:t>publiko</a:t>
            </a:r>
            <a:r>
              <a:rPr lang="en-PH" dirty="0"/>
              <a:t>. Para </a:t>
            </a:r>
            <a:r>
              <a:rPr lang="en-PH" dirty="0" err="1"/>
              <a:t>sa</a:t>
            </a:r>
            <a:r>
              <a:rPr lang="en-PH" dirty="0"/>
              <a:t> </a:t>
            </a:r>
            <a:r>
              <a:rPr lang="en-PH" dirty="0" err="1"/>
              <a:t>kadahilanang</a:t>
            </a:r>
            <a:r>
              <a:rPr lang="en-PH" dirty="0"/>
              <a:t> </a:t>
            </a:r>
            <a:r>
              <a:rPr lang="en-PH" dirty="0" err="1"/>
              <a:t>ito</a:t>
            </a:r>
            <a:r>
              <a:rPr lang="en-PH" dirty="0"/>
              <a:t>, ang </a:t>
            </a:r>
            <a:r>
              <a:rPr lang="en-PH" dirty="0" err="1"/>
              <a:t>mga</a:t>
            </a:r>
            <a:r>
              <a:rPr lang="en-PH" dirty="0"/>
              <a:t> </a:t>
            </a:r>
          </a:p>
          <a:p>
            <a:pPr marL="0" indent="0">
              <a:buFontTx/>
              <a:buNone/>
            </a:pP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karaniwan</a:t>
            </a:r>
            <a:r>
              <a:rPr lang="en-PH" dirty="0"/>
              <a:t> </a:t>
            </a:r>
            <a:r>
              <a:rPr lang="en-PH" dirty="0" err="1"/>
              <a:t>sa</a:t>
            </a:r>
            <a:r>
              <a:rPr lang="en-PH" dirty="0"/>
              <a:t> </a:t>
            </a:r>
            <a:r>
              <a:rPr lang="en-PH" dirty="0" err="1"/>
              <a:t>mabilis</a:t>
            </a:r>
            <a:r>
              <a:rPr lang="en-PH" dirty="0"/>
              <a:t> </a:t>
            </a:r>
            <a:r>
              <a:rPr lang="en-PH" dirty="0" err="1"/>
              <a:t>na</a:t>
            </a:r>
            <a:r>
              <a:rPr lang="en-PH" dirty="0"/>
              <a:t> </a:t>
            </a:r>
            <a:r>
              <a:rPr lang="en-PH" dirty="0" err="1"/>
              <a:t>pagbabago</a:t>
            </a:r>
            <a:r>
              <a:rPr lang="en-PH" dirty="0"/>
              <a:t> ng </a:t>
            </a:r>
            <a:r>
              <a:rPr lang="en-PH" dirty="0" err="1"/>
              <a:t>mga</a:t>
            </a:r>
            <a:r>
              <a:rPr lang="en-PH" dirty="0"/>
              <a:t> </a:t>
            </a:r>
            <a:r>
              <a:rPr lang="en-PH" dirty="0" err="1"/>
              <a:t>industriya</a:t>
            </a:r>
            <a:r>
              <a:rPr lang="en-PH" dirty="0"/>
              <a:t>, </a:t>
            </a:r>
            <a:r>
              <a:rPr lang="en-PH" dirty="0" err="1"/>
              <a:t>tulad</a:t>
            </a:r>
            <a:r>
              <a:rPr lang="en-PH" dirty="0"/>
              <a:t> ng </a:t>
            </a:r>
          </a:p>
          <a:p>
            <a:pPr marL="0" indent="0">
              <a:buFontTx/>
              <a:buNone/>
            </a:pPr>
            <a:r>
              <a:rPr lang="en-PH" dirty="0"/>
              <a:t>     </a:t>
            </a:r>
            <a:r>
              <a:rPr lang="en-PH" dirty="0" err="1"/>
              <a:t>teknolohiya</a:t>
            </a:r>
            <a:r>
              <a:rPr lang="en-PH" dirty="0"/>
              <a:t> ng </a:t>
            </a:r>
            <a:r>
              <a:rPr lang="en-PH" dirty="0" err="1"/>
              <a:t>impormasyon</a:t>
            </a:r>
            <a:r>
              <a:rPr lang="en-PH" dirty="0"/>
              <a:t>.</a:t>
            </a:r>
          </a:p>
          <a:p>
            <a:pPr marL="0" indent="0">
              <a:buFontTx/>
              <a:buNone/>
            </a:pPr>
            <a:endParaRPr lang="en-PH" dirty="0"/>
          </a:p>
          <a:p>
            <a:pPr marL="171450" indent="-171450">
              <a:buFontTx/>
              <a:buChar char="-"/>
            </a:pPr>
            <a:r>
              <a:rPr lang="en-PH" b="1" dirty="0" err="1"/>
              <a:t>Pagpapaliwanag</a:t>
            </a:r>
            <a:r>
              <a:rPr lang="en-PH" b="1" dirty="0"/>
              <a:t> </a:t>
            </a:r>
            <a:r>
              <a:rPr lang="en-PH" b="1" dirty="0" err="1"/>
              <a:t>sa</a:t>
            </a:r>
            <a:r>
              <a:rPr lang="en-PH" b="1" dirty="0"/>
              <a:t> </a:t>
            </a:r>
            <a:r>
              <a:rPr lang="en-PH" b="1" dirty="0" err="1"/>
              <a:t>mga</a:t>
            </a:r>
            <a:r>
              <a:rPr lang="en-PH" b="1" dirty="0"/>
              <a:t> </a:t>
            </a:r>
            <a:r>
              <a:rPr lang="en-PH" b="1" dirty="0" err="1"/>
              <a:t>responsibilidad</a:t>
            </a:r>
            <a:r>
              <a:rPr lang="en-PH" b="1" dirty="0"/>
              <a:t> ng </a:t>
            </a:r>
            <a:r>
              <a:rPr lang="en-PH" b="1" dirty="0" err="1"/>
              <a:t>bawat</a:t>
            </a:r>
            <a:r>
              <a:rPr lang="en-PH" b="1" dirty="0"/>
              <a:t> </a:t>
            </a:r>
            <a:r>
              <a:rPr lang="en-PH" b="1" dirty="0" err="1"/>
              <a:t>partido</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p>
          <a:p>
            <a:pPr marL="0" indent="0">
              <a:buFontTx/>
              <a:buNone/>
            </a:pPr>
            <a:r>
              <a:rPr lang="en-PH" dirty="0"/>
              <a:t>    ay </a:t>
            </a:r>
            <a:r>
              <a:rPr lang="en-PH" dirty="0" err="1"/>
              <a:t>lumilikha</a:t>
            </a:r>
            <a:r>
              <a:rPr lang="en-PH" dirty="0"/>
              <a:t> ng </a:t>
            </a:r>
            <a:r>
              <a:rPr lang="en-PH" dirty="0" err="1"/>
              <a:t>isang</a:t>
            </a:r>
            <a:r>
              <a:rPr lang="en-PH" dirty="0"/>
              <a:t> </a:t>
            </a:r>
            <a:r>
              <a:rPr lang="en-PH" dirty="0" err="1"/>
              <a:t>kumpidensyal</a:t>
            </a:r>
            <a:r>
              <a:rPr lang="en-PH" dirty="0"/>
              <a:t> </a:t>
            </a:r>
            <a:r>
              <a:rPr lang="en-PH" dirty="0" err="1"/>
              <a:t>na</a:t>
            </a:r>
            <a:r>
              <a:rPr lang="en-PH" dirty="0"/>
              <a:t> </a:t>
            </a:r>
            <a:r>
              <a:rPr lang="en-PH" dirty="0" err="1"/>
              <a:t>relasyon</a:t>
            </a:r>
            <a:r>
              <a:rPr lang="en-PH" dirty="0"/>
              <a:t> </a:t>
            </a:r>
            <a:r>
              <a:rPr lang="en-PH" dirty="0" err="1"/>
              <a:t>sa</a:t>
            </a:r>
            <a:r>
              <a:rPr lang="en-PH" dirty="0"/>
              <a:t> </a:t>
            </a:r>
            <a:r>
              <a:rPr lang="en-PH" dirty="0" err="1"/>
              <a:t>pagitan</a:t>
            </a:r>
            <a:r>
              <a:rPr lang="en-PH" dirty="0"/>
              <a:t> ng </a:t>
            </a:r>
            <a:r>
              <a:rPr lang="en-PH" dirty="0" err="1"/>
              <a:t>dalawang</a:t>
            </a:r>
            <a:r>
              <a:rPr lang="en-PH" dirty="0"/>
              <a:t> </a:t>
            </a:r>
            <a:r>
              <a:rPr lang="en-PH" dirty="0" err="1"/>
              <a:t>partido</a:t>
            </a:r>
            <a:r>
              <a:rPr lang="en-PH" dirty="0"/>
              <a:t> at </a:t>
            </a:r>
            <a:r>
              <a:rPr lang="en-PH" dirty="0" err="1"/>
              <a:t>dapat</a:t>
            </a:r>
            <a:r>
              <a:rPr lang="en-PH" dirty="0"/>
              <a:t> </a:t>
            </a:r>
            <a:r>
              <a:rPr lang="en-PH" dirty="0" err="1"/>
              <a:t>ipaliwanag</a:t>
            </a:r>
            <a:r>
              <a:rPr lang="en-PH" dirty="0"/>
              <a:t> kung </a:t>
            </a:r>
            <a:r>
              <a:rPr lang="en-PH" dirty="0" err="1"/>
              <a:t>ano</a:t>
            </a:r>
            <a:r>
              <a:rPr lang="en-PH" dirty="0"/>
              <a:t> ang </a:t>
            </a:r>
          </a:p>
          <a:p>
            <a:pPr marL="0" indent="0">
              <a:buFontTx/>
              <a:buNone/>
            </a:pPr>
            <a:r>
              <a:rPr lang="en-PH" dirty="0"/>
              <a:t>    </a:t>
            </a:r>
            <a:r>
              <a:rPr lang="en-PH" dirty="0" err="1"/>
              <a:t>ibig</a:t>
            </a:r>
            <a:r>
              <a:rPr lang="en-PH" dirty="0"/>
              <a:t> </a:t>
            </a:r>
            <a:r>
              <a:rPr lang="en-PH" dirty="0" err="1"/>
              <a:t>sabihin</a:t>
            </a:r>
            <a:r>
              <a:rPr lang="en-PH" dirty="0"/>
              <a:t> </a:t>
            </a:r>
            <a:r>
              <a:rPr lang="en-PH" dirty="0" err="1"/>
              <a:t>nito</a:t>
            </a:r>
            <a:r>
              <a:rPr lang="en-PH" dirty="0"/>
              <a:t>. </a:t>
            </a:r>
            <a:r>
              <a:rPr lang="en-PH" dirty="0" err="1"/>
              <a:t>Halimbawa</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makakatulong</a:t>
            </a:r>
            <a:r>
              <a:rPr lang="en-PH" dirty="0"/>
              <a:t> </a:t>
            </a:r>
            <a:r>
              <a:rPr lang="en-PH" dirty="0" err="1"/>
              <a:t>sa</a:t>
            </a:r>
            <a:r>
              <a:rPr lang="en-PH" dirty="0"/>
              <a:t> </a:t>
            </a:r>
            <a:r>
              <a:rPr lang="en-PH" dirty="0" err="1"/>
              <a:t>isang</a:t>
            </a:r>
            <a:r>
              <a:rPr lang="en-PH" dirty="0"/>
              <a:t> consultant </a:t>
            </a:r>
          </a:p>
          <a:p>
            <a:pPr marL="0" indent="0">
              <a:buFontTx/>
              <a:buNone/>
            </a:pPr>
            <a:r>
              <a:rPr lang="en-PH" dirty="0"/>
              <a:t>    </a:t>
            </a:r>
            <a:r>
              <a:rPr lang="en-PH" dirty="0" err="1"/>
              <a:t>na</a:t>
            </a:r>
            <a:r>
              <a:rPr lang="en-PH" dirty="0"/>
              <a:t> </a:t>
            </a:r>
            <a:r>
              <a:rPr lang="en-PH" dirty="0" err="1"/>
              <a:t>linawin</a:t>
            </a:r>
            <a:r>
              <a:rPr lang="en-PH" dirty="0"/>
              <a:t> kung </a:t>
            </a:r>
            <a:r>
              <a:rPr lang="en-PH" dirty="0" err="1"/>
              <a:t>paano</a:t>
            </a:r>
            <a:r>
              <a:rPr lang="en-PH" dirty="0"/>
              <a:t> </a:t>
            </a:r>
            <a:r>
              <a:rPr lang="en-PH" dirty="0" err="1"/>
              <a:t>magagamit</a:t>
            </a:r>
            <a:r>
              <a:rPr lang="en-PH" dirty="0"/>
              <a:t> at </a:t>
            </a:r>
            <a:r>
              <a:rPr lang="en-PH" dirty="0" err="1"/>
              <a:t>dapat</a:t>
            </a:r>
            <a:r>
              <a:rPr lang="en-PH" dirty="0"/>
              <a:t> </a:t>
            </a:r>
            <a:r>
              <a:rPr lang="en-PH" dirty="0" err="1"/>
              <a:t>gamitin</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mula</a:t>
            </a:r>
            <a:r>
              <a:rPr lang="en-PH" dirty="0"/>
              <a:t> </a:t>
            </a:r>
            <a:r>
              <a:rPr lang="en-PH" dirty="0" err="1"/>
              <a:t>sa</a:t>
            </a:r>
            <a:r>
              <a:rPr lang="en-PH" dirty="0"/>
              <a:t> </a:t>
            </a:r>
            <a:r>
              <a:rPr lang="en-PH" dirty="0" err="1"/>
              <a:t>isang</a:t>
            </a:r>
            <a:r>
              <a:rPr lang="en-PH" dirty="0"/>
              <a:t> </a:t>
            </a:r>
            <a:r>
              <a:rPr lang="en-PH" dirty="0" err="1"/>
              <a:t>bagong</a:t>
            </a:r>
            <a:r>
              <a:rPr lang="en-PH" dirty="0"/>
              <a:t> </a:t>
            </a:r>
            <a:r>
              <a:rPr lang="en-PH" dirty="0" err="1"/>
              <a:t>kliyente</a:t>
            </a:r>
            <a:r>
              <a:rPr lang="en-PH" dirty="0"/>
              <a:t>.</a:t>
            </a:r>
          </a:p>
          <a:p>
            <a:pPr marL="0" indent="0">
              <a:buFontTx/>
              <a:buNone/>
            </a:pPr>
            <a:endParaRPr lang="en-PH" dirty="0"/>
          </a:p>
          <a:p>
            <a:pPr marL="171450" indent="-171450">
              <a:buFontTx/>
              <a:buChar char="-"/>
            </a:pPr>
            <a:r>
              <a:rPr lang="en-PH" b="1" dirty="0" err="1"/>
              <a:t>Pagtatakda</a:t>
            </a:r>
            <a:r>
              <a:rPr lang="en-PH" b="1" dirty="0"/>
              <a:t> ng </a:t>
            </a:r>
            <a:r>
              <a:rPr lang="en-PH" b="1" dirty="0" err="1"/>
              <a:t>mga</a:t>
            </a:r>
            <a:r>
              <a:rPr lang="en-PH" b="1" dirty="0"/>
              <a:t> </a:t>
            </a:r>
            <a:r>
              <a:rPr lang="en-PH" b="1" dirty="0" err="1"/>
              <a:t>pamantayan</a:t>
            </a:r>
            <a:r>
              <a:rPr lang="en-PH" b="1" dirty="0"/>
              <a:t> para </a:t>
            </a:r>
            <a:r>
              <a:rPr lang="en-PH" b="1" dirty="0" err="1"/>
              <a:t>sa</a:t>
            </a:r>
            <a:r>
              <a:rPr lang="en-PH" b="1" dirty="0"/>
              <a:t> </a:t>
            </a:r>
            <a:r>
              <a:rPr lang="en-PH" b="1" dirty="0" err="1"/>
              <a:t>paghawak</a:t>
            </a:r>
            <a:r>
              <a:rPr lang="en-PH" b="1" dirty="0"/>
              <a:t> ng </a:t>
            </a:r>
            <a:r>
              <a:rPr lang="en-PH" b="1" dirty="0" err="1"/>
              <a:t>impormasyon</a:t>
            </a:r>
            <a:r>
              <a:rPr lang="en-PH" dirty="0"/>
              <a:t>. </a:t>
            </a:r>
            <a:r>
              <a:rPr lang="en-PH" dirty="0" err="1"/>
              <a:t>Karaniwan</a:t>
            </a:r>
            <a:r>
              <a:rPr lang="en-PH" dirty="0"/>
              <a:t>, ang </a:t>
            </a:r>
            <a:r>
              <a:rPr lang="en-PH" dirty="0" err="1"/>
              <a:t>mga</a:t>
            </a:r>
            <a:r>
              <a:rPr lang="en-PH" dirty="0"/>
              <a:t> </a:t>
            </a:r>
            <a:r>
              <a:rPr lang="en-PH" dirty="0" err="1"/>
              <a:t>partido</a:t>
            </a:r>
            <a:r>
              <a:rPr lang="en-PH" dirty="0"/>
              <a:t> ay </a:t>
            </a:r>
            <a:r>
              <a:rPr lang="en-PH" dirty="0" err="1"/>
              <a:t>sumasang-ayon</a:t>
            </a:r>
            <a:r>
              <a:rPr lang="en-PH" dirty="0"/>
              <a:t> </a:t>
            </a:r>
          </a:p>
          <a:p>
            <a:pPr marL="0" indent="0">
              <a:buFontTx/>
              <a:buNone/>
            </a:pPr>
            <a:r>
              <a:rPr lang="en-PH" dirty="0"/>
              <a:t>    </a:t>
            </a:r>
            <a:r>
              <a:rPr lang="en-PH" dirty="0" err="1"/>
              <a:t>na</a:t>
            </a:r>
            <a:r>
              <a:rPr lang="en-PH" dirty="0"/>
              <a:t> </a:t>
            </a:r>
            <a:r>
              <a:rPr lang="en-PH" dirty="0" err="1"/>
              <a:t>tratuhin</a:t>
            </a:r>
            <a:r>
              <a:rPr lang="en-PH" dirty="0"/>
              <a:t> ang </a:t>
            </a:r>
            <a:r>
              <a:rPr lang="en-PH" dirty="0" err="1"/>
              <a:t>kumpidensyal</a:t>
            </a:r>
            <a:r>
              <a:rPr lang="en-PH" dirty="0"/>
              <a:t> </a:t>
            </a:r>
            <a:r>
              <a:rPr lang="en-PH" dirty="0" err="1"/>
              <a:t>na</a:t>
            </a:r>
            <a:r>
              <a:rPr lang="en-PH" dirty="0"/>
              <a:t> </a:t>
            </a:r>
            <a:r>
              <a:rPr lang="en-PH" dirty="0" err="1"/>
              <a:t>impormasyon</a:t>
            </a:r>
            <a:r>
              <a:rPr lang="en-PH" dirty="0"/>
              <a:t> ng </a:t>
            </a:r>
            <a:r>
              <a:rPr lang="en-PH" dirty="0" err="1"/>
              <a:t>isa't</a:t>
            </a:r>
            <a:r>
              <a:rPr lang="en-PH" dirty="0"/>
              <a:t> isa </a:t>
            </a:r>
            <a:r>
              <a:rPr lang="en-PH" dirty="0" err="1"/>
              <a:t>sa</a:t>
            </a:r>
            <a:r>
              <a:rPr lang="en-PH" dirty="0"/>
              <a:t> </a:t>
            </a:r>
            <a:r>
              <a:rPr lang="en-PH" dirty="0" err="1"/>
              <a:t>paraan</a:t>
            </a:r>
            <a:r>
              <a:rPr lang="en-PH" dirty="0"/>
              <a:t> ng </a:t>
            </a:r>
            <a:r>
              <a:rPr lang="en-PH" dirty="0" err="1"/>
              <a:t>pagtrato</a:t>
            </a:r>
            <a:r>
              <a:rPr lang="en-PH" dirty="0"/>
              <a:t> </a:t>
            </a:r>
            <a:r>
              <a:rPr lang="en-PH" dirty="0" err="1"/>
              <a:t>nila</a:t>
            </a:r>
            <a:r>
              <a:rPr lang="en-PH" dirty="0"/>
              <a:t> </a:t>
            </a:r>
            <a:r>
              <a:rPr lang="en-PH" dirty="0" err="1"/>
              <a:t>sa</a:t>
            </a:r>
            <a:r>
              <a:rPr lang="en-PH" dirty="0"/>
              <a:t> </a:t>
            </a:r>
            <a:r>
              <a:rPr lang="en-PH" dirty="0" err="1"/>
              <a:t>kanilang</a:t>
            </a:r>
            <a:r>
              <a:rPr lang="en-PH" dirty="0"/>
              <a:t> </a:t>
            </a:r>
            <a:r>
              <a:rPr lang="en-PH" dirty="0" err="1"/>
              <a:t>sarili</a:t>
            </a:r>
            <a:r>
              <a:rPr lang="en-PH" dirty="0"/>
              <a:t>. </a:t>
            </a:r>
            <a:r>
              <a:rPr lang="en-PH" dirty="0" err="1"/>
              <a:t>Gayunpaman</a:t>
            </a:r>
            <a:r>
              <a:rPr lang="en-PH" dirty="0"/>
              <a:t>, ang </a:t>
            </a:r>
          </a:p>
          <a:p>
            <a:pPr marL="0" indent="0">
              <a:buFontTx/>
              <a:buNone/>
            </a:pPr>
            <a:r>
              <a:rPr lang="en-PH" dirty="0"/>
              <a:t>    </a:t>
            </a:r>
            <a:r>
              <a:rPr lang="en-PH" dirty="0" err="1"/>
              <a:t>kaayusan</a:t>
            </a:r>
            <a:r>
              <a:rPr lang="en-PH" dirty="0"/>
              <a:t> </a:t>
            </a:r>
            <a:r>
              <a:rPr lang="en-PH" dirty="0" err="1"/>
              <a:t>na</a:t>
            </a:r>
            <a:r>
              <a:rPr lang="en-PH" dirty="0"/>
              <a:t> </a:t>
            </a:r>
            <a:r>
              <a:rPr lang="en-PH" dirty="0" err="1"/>
              <a:t>ito</a:t>
            </a:r>
            <a:r>
              <a:rPr lang="en-PH" dirty="0"/>
              <a:t> ay </a:t>
            </a:r>
            <a:r>
              <a:rPr lang="en-PH" dirty="0" err="1"/>
              <a:t>gagana</a:t>
            </a:r>
            <a:r>
              <a:rPr lang="en-PH" dirty="0"/>
              <a:t> </a:t>
            </a:r>
            <a:r>
              <a:rPr lang="en-PH" dirty="0" err="1"/>
              <a:t>lamang</a:t>
            </a:r>
            <a:r>
              <a:rPr lang="en-PH" dirty="0"/>
              <a:t> kung ang </a:t>
            </a:r>
            <a:r>
              <a:rPr lang="en-PH" dirty="0" err="1"/>
              <a:t>tatanggap</a:t>
            </a:r>
            <a:r>
              <a:rPr lang="en-PH" dirty="0"/>
              <a:t> ay </a:t>
            </a:r>
            <a:r>
              <a:rPr lang="en-PH" dirty="0" err="1"/>
              <a:t>mayroon</a:t>
            </a:r>
            <a:r>
              <a:rPr lang="en-PH" dirty="0"/>
              <a:t> </a:t>
            </a:r>
            <a:r>
              <a:rPr lang="en-PH" dirty="0" err="1"/>
              <a:t>nang</a:t>
            </a:r>
            <a:r>
              <a:rPr lang="en-PH" dirty="0"/>
              <a:t> </a:t>
            </a:r>
            <a:r>
              <a:rPr lang="en-PH" dirty="0" err="1"/>
              <a:t>mga</a:t>
            </a:r>
            <a:r>
              <a:rPr lang="en-PH" dirty="0"/>
              <a:t> </a:t>
            </a:r>
            <a:r>
              <a:rPr lang="en-PH" dirty="0" err="1"/>
              <a:t>pamantayan</a:t>
            </a:r>
            <a:r>
              <a:rPr lang="en-PH" dirty="0"/>
              <a:t> para </a:t>
            </a:r>
            <a:r>
              <a:rPr lang="en-PH" dirty="0" err="1"/>
              <a:t>sa</a:t>
            </a:r>
            <a:r>
              <a:rPr lang="en-PH" dirty="0"/>
              <a:t> </a:t>
            </a:r>
            <a:r>
              <a:rPr lang="en-PH" dirty="0" err="1"/>
              <a:t>pagharap</a:t>
            </a:r>
            <a:r>
              <a:rPr lang="en-PH" dirty="0"/>
              <a:t> </a:t>
            </a:r>
            <a:r>
              <a:rPr lang="en-PH" dirty="0" err="1"/>
              <a:t>sa</a:t>
            </a:r>
            <a:r>
              <a:rPr lang="en-PH" dirty="0"/>
              <a:t> </a:t>
            </a:r>
            <a:r>
              <a:rPr lang="en-PH" dirty="0" err="1"/>
              <a:t>kumpidensyal</a:t>
            </a:r>
            <a:r>
              <a:rPr lang="en-PH" dirty="0"/>
              <a:t> </a:t>
            </a:r>
          </a:p>
          <a:p>
            <a:pPr marL="0" indent="0">
              <a:buFontTx/>
              <a:buNone/>
            </a:pPr>
            <a:r>
              <a:rPr lang="en-PH" dirty="0"/>
              <a:t>    </a:t>
            </a:r>
            <a:r>
              <a:rPr lang="en-PH" dirty="0" err="1"/>
              <a:t>na</a:t>
            </a:r>
            <a:r>
              <a:rPr lang="en-PH" dirty="0"/>
              <a:t> </a:t>
            </a:r>
            <a:r>
              <a:rPr lang="en-PH" dirty="0" err="1"/>
              <a:t>impormasyon</a:t>
            </a:r>
            <a:r>
              <a:rPr lang="en-PH" dirty="0"/>
              <a:t>. </a:t>
            </a:r>
            <a:r>
              <a:rPr lang="en-PH" dirty="0" err="1"/>
              <a:t>Maaaring</a:t>
            </a:r>
            <a:r>
              <a:rPr lang="en-PH" dirty="0"/>
              <a:t> </a:t>
            </a:r>
            <a:r>
              <a:rPr lang="en-PH" dirty="0" err="1"/>
              <a:t>kabilang</a:t>
            </a:r>
            <a:r>
              <a:rPr lang="en-PH" dirty="0"/>
              <a:t> </a:t>
            </a:r>
            <a:r>
              <a:rPr lang="en-PH" dirty="0" err="1"/>
              <a:t>sa</a:t>
            </a:r>
            <a:r>
              <a:rPr lang="en-PH" dirty="0"/>
              <a:t> </a:t>
            </a:r>
            <a:r>
              <a:rPr lang="en-PH" dirty="0" err="1"/>
              <a:t>mga</a:t>
            </a:r>
            <a:r>
              <a:rPr lang="en-PH" dirty="0"/>
              <a:t> </a:t>
            </a:r>
            <a:r>
              <a:rPr lang="en-PH" dirty="0" err="1"/>
              <a:t>pamantayang</a:t>
            </a:r>
            <a:r>
              <a:rPr lang="en-PH" dirty="0"/>
              <a:t> </a:t>
            </a:r>
            <a:r>
              <a:rPr lang="en-PH" dirty="0" err="1"/>
              <a:t>ito</a:t>
            </a:r>
            <a:r>
              <a:rPr lang="en-PH" dirty="0"/>
              <a:t> ang </a:t>
            </a:r>
            <a:r>
              <a:rPr lang="en-PH" dirty="0" err="1"/>
              <a:t>paglilimita</a:t>
            </a:r>
            <a:r>
              <a:rPr lang="en-PH" dirty="0"/>
              <a:t> </a:t>
            </a:r>
            <a:r>
              <a:rPr lang="en-PH" dirty="0" err="1"/>
              <a:t>sa</a:t>
            </a:r>
            <a:r>
              <a:rPr lang="en-PH" dirty="0"/>
              <a:t> </a:t>
            </a:r>
            <a:r>
              <a:rPr lang="en-PH" dirty="0" err="1"/>
              <a:t>pag</a:t>
            </a:r>
            <a:r>
              <a:rPr lang="en-PH" dirty="0"/>
              <a:t>-access </a:t>
            </a:r>
            <a:r>
              <a:rPr lang="en-PH" dirty="0" err="1"/>
              <a:t>sa</a:t>
            </a:r>
            <a:r>
              <a:rPr lang="en-PH" dirty="0"/>
              <a:t> </a:t>
            </a:r>
            <a:r>
              <a:rPr lang="en-PH" dirty="0" err="1"/>
              <a:t>impormasyon</a:t>
            </a:r>
            <a:r>
              <a:rPr lang="en-PH" dirty="0"/>
              <a:t> o </a:t>
            </a:r>
            <a:r>
              <a:rPr lang="en-PH" dirty="0" err="1"/>
              <a:t>paggamit</a:t>
            </a:r>
            <a:r>
              <a:rPr lang="en-PH" dirty="0"/>
              <a:t> ng </a:t>
            </a:r>
            <a:r>
              <a:rPr lang="en-PH" dirty="0" err="1"/>
              <a:t>iba</a:t>
            </a:r>
            <a:endParaRPr lang="en-PH" dirty="0"/>
          </a:p>
          <a:p>
            <a:pPr marL="0" indent="0">
              <a:buFontTx/>
              <a:buNone/>
            </a:pPr>
            <a:r>
              <a:rPr lang="en-PH" dirty="0"/>
              <a:t>    pang </a:t>
            </a:r>
            <a:r>
              <a:rPr lang="en-PH" dirty="0" err="1"/>
              <a:t>mga</a:t>
            </a:r>
            <a:r>
              <a:rPr lang="en-PH" dirty="0"/>
              <a:t> </a:t>
            </a:r>
            <a:r>
              <a:rPr lang="en-PH" dirty="0" err="1"/>
              <a:t>paraan</a:t>
            </a:r>
            <a:r>
              <a:rPr lang="en-PH" dirty="0"/>
              <a:t>, </a:t>
            </a:r>
            <a:r>
              <a:rPr lang="en-PH" dirty="0" err="1"/>
              <a:t>tulad</a:t>
            </a:r>
            <a:r>
              <a:rPr lang="en-PH" dirty="0"/>
              <a:t> ng </a:t>
            </a:r>
            <a:r>
              <a:rPr lang="en-PH" dirty="0" err="1"/>
              <a:t>mga</a:t>
            </a:r>
            <a:r>
              <a:rPr lang="en-PH" dirty="0"/>
              <a:t> file </a:t>
            </a:r>
            <a:r>
              <a:rPr lang="en-PH" dirty="0" err="1"/>
              <a:t>na</a:t>
            </a:r>
            <a:r>
              <a:rPr lang="en-PH" dirty="0"/>
              <a:t> </a:t>
            </a:r>
            <a:r>
              <a:rPr lang="en-PH" dirty="0" err="1"/>
              <a:t>nagpoprotekta</a:t>
            </a:r>
            <a:r>
              <a:rPr lang="en-PH" dirty="0"/>
              <a:t> </a:t>
            </a:r>
            <a:r>
              <a:rPr lang="en-PH" dirty="0" err="1"/>
              <a:t>sa</a:t>
            </a:r>
            <a:r>
              <a:rPr lang="en-PH" dirty="0"/>
              <a:t> password, </a:t>
            </a:r>
            <a:r>
              <a:rPr lang="en-PH" dirty="0" err="1"/>
              <a:t>upang</a:t>
            </a:r>
            <a:r>
              <a:rPr lang="en-PH" dirty="0"/>
              <a:t> </a:t>
            </a:r>
            <a:r>
              <a:rPr lang="en-PH" dirty="0" err="1"/>
              <a:t>mapanatili</a:t>
            </a:r>
            <a:r>
              <a:rPr lang="en-PH" dirty="0"/>
              <a:t> ang </a:t>
            </a:r>
            <a:r>
              <a:rPr lang="en-PH" dirty="0" err="1"/>
              <a:t>lihim</a:t>
            </a:r>
            <a:r>
              <a:rPr lang="en-PH" dirty="0"/>
              <a:t>.</a:t>
            </a:r>
          </a:p>
        </p:txBody>
      </p:sp>
      <p:sp>
        <p:nvSpPr>
          <p:cNvPr id="4" name="Slide Number Placeholder 3"/>
          <p:cNvSpPr>
            <a:spLocks noGrp="1"/>
          </p:cNvSpPr>
          <p:nvPr>
            <p:ph type="sldNum" sz="quarter" idx="5"/>
          </p:nvPr>
        </p:nvSpPr>
        <p:spPr/>
        <p:txBody>
          <a:bodyPr/>
          <a:lstStyle/>
          <a:p>
            <a:fld id="{AFC0D9DE-F000-409B-85DA-1A7C0593F748}" type="slidenum">
              <a:rPr lang="en-PH" smtClean="0"/>
              <a:t>15</a:t>
            </a:fld>
            <a:endParaRPr lang="en-PH"/>
          </a:p>
        </p:txBody>
      </p:sp>
    </p:spTree>
    <p:extLst>
      <p:ext uri="{BB962C8B-B14F-4D97-AF65-F5344CB8AC3E}">
        <p14:creationId xmlns:p14="http://schemas.microsoft.com/office/powerpoint/2010/main" val="1872112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PH" b="1" u="sng" dirty="0" err="1">
                <a:solidFill>
                  <a:srgbClr val="FF0000"/>
                </a:solidFill>
              </a:rPr>
              <a:t>Pagpapanatili</a:t>
            </a:r>
            <a:r>
              <a:rPr lang="en-PH" b="1" u="sng" dirty="0">
                <a:solidFill>
                  <a:srgbClr val="FF0000"/>
                </a:solidFill>
              </a:rPr>
              <a:t> ng Competitive Advantage</a:t>
            </a:r>
            <a:r>
              <a:rPr lang="en-PH" dirty="0"/>
              <a:t>. </a:t>
            </a:r>
            <a:r>
              <a:rPr lang="en-PH" dirty="0" err="1"/>
              <a:t>Makakatulong</a:t>
            </a:r>
            <a:r>
              <a:rPr lang="en-PH" dirty="0"/>
              <a:t> ang </a:t>
            </a:r>
            <a:r>
              <a:rPr lang="en-PH" dirty="0" err="1"/>
              <a:t>mga</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r>
              <a:rPr lang="en-PH" dirty="0" err="1"/>
              <a:t>na</a:t>
            </a:r>
            <a:r>
              <a:rPr lang="en-PH" dirty="0"/>
              <a:t> </a:t>
            </a:r>
          </a:p>
          <a:p>
            <a:pPr marL="0" indent="0">
              <a:buFontTx/>
              <a:buNone/>
            </a:pPr>
            <a:r>
              <a:rPr lang="en-PH" dirty="0"/>
              <a:t>     </a:t>
            </a:r>
            <a:r>
              <a:rPr lang="en-PH" dirty="0" err="1"/>
              <a:t>matiyak</a:t>
            </a:r>
            <a:r>
              <a:rPr lang="en-PH" dirty="0"/>
              <a:t> </a:t>
            </a:r>
            <a:r>
              <a:rPr lang="en-PH" dirty="0" err="1"/>
              <a:t>na</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tulad</a:t>
            </a:r>
            <a:r>
              <a:rPr lang="en-PH" dirty="0"/>
              <a:t> ng </a:t>
            </a:r>
            <a:r>
              <a:rPr lang="en-PH" dirty="0" err="1"/>
              <a:t>intelektwal</a:t>
            </a:r>
            <a:r>
              <a:rPr lang="en-PH" dirty="0"/>
              <a:t> </a:t>
            </a:r>
            <a:r>
              <a:rPr lang="en-PH" dirty="0" err="1"/>
              <a:t>na</a:t>
            </a:r>
            <a:r>
              <a:rPr lang="en-PH" dirty="0"/>
              <a:t> </a:t>
            </a:r>
            <a:r>
              <a:rPr lang="en-PH" dirty="0" err="1"/>
              <a:t>ari-arian</a:t>
            </a:r>
            <a:r>
              <a:rPr lang="en-PH" dirty="0"/>
              <a:t> o </a:t>
            </a:r>
            <a:r>
              <a:rPr lang="en-PH" dirty="0" err="1"/>
              <a:t>mga</a:t>
            </a:r>
            <a:r>
              <a:rPr lang="en-PH" dirty="0"/>
              <a:t> </a:t>
            </a:r>
            <a:r>
              <a:rPr lang="en-PH" dirty="0" err="1"/>
              <a:t>lihim</a:t>
            </a:r>
            <a:r>
              <a:rPr lang="en-PH" dirty="0"/>
              <a:t> ng </a:t>
            </a:r>
            <a:r>
              <a:rPr lang="en-PH" dirty="0" err="1"/>
              <a:t>kalakalan</a:t>
            </a:r>
            <a:r>
              <a:rPr lang="en-PH" dirty="0"/>
              <a:t> ay </a:t>
            </a:r>
          </a:p>
          <a:p>
            <a:pPr marL="0" indent="0">
              <a:buFontTx/>
              <a:buNone/>
            </a:pPr>
            <a:r>
              <a:rPr lang="en-PH" dirty="0"/>
              <a:t>     </a:t>
            </a:r>
            <a:r>
              <a:rPr lang="en-PH" dirty="0" err="1"/>
              <a:t>hindi</a:t>
            </a:r>
            <a:r>
              <a:rPr lang="en-PH" dirty="0"/>
              <a:t> </a:t>
            </a:r>
            <a:r>
              <a:rPr lang="en-PH" dirty="0" err="1"/>
              <a:t>makakarating</a:t>
            </a:r>
            <a:r>
              <a:rPr lang="en-PH" dirty="0"/>
              <a:t> </a:t>
            </a:r>
            <a:r>
              <a:rPr lang="en-PH" dirty="0" err="1"/>
              <a:t>sa</a:t>
            </a:r>
            <a:r>
              <a:rPr lang="en-PH" dirty="0"/>
              <a:t> </a:t>
            </a:r>
            <a:r>
              <a:rPr lang="en-PH" dirty="0" err="1"/>
              <a:t>mga</a:t>
            </a:r>
            <a:r>
              <a:rPr lang="en-PH" dirty="0"/>
              <a:t> </a:t>
            </a:r>
            <a:r>
              <a:rPr lang="en-PH" dirty="0" err="1"/>
              <a:t>kakumpitensya</a:t>
            </a:r>
            <a:r>
              <a:rPr lang="en-PH" dirty="0"/>
              <a:t> </a:t>
            </a:r>
            <a:r>
              <a:rPr lang="en-PH" dirty="0" err="1"/>
              <a:t>sa</a:t>
            </a:r>
            <a:r>
              <a:rPr lang="en-PH" dirty="0"/>
              <a:t> </a:t>
            </a:r>
            <a:r>
              <a:rPr lang="en-PH" dirty="0" err="1"/>
              <a:t>industriya</a:t>
            </a:r>
            <a:r>
              <a:rPr lang="en-PH" dirty="0"/>
              <a:t>, media, o </a:t>
            </a:r>
            <a:r>
              <a:rPr lang="en-PH" dirty="0" err="1"/>
              <a:t>publiko</a:t>
            </a:r>
            <a:r>
              <a:rPr lang="en-PH" dirty="0"/>
              <a:t>. Para </a:t>
            </a:r>
            <a:r>
              <a:rPr lang="en-PH" dirty="0" err="1"/>
              <a:t>sa</a:t>
            </a:r>
            <a:r>
              <a:rPr lang="en-PH" dirty="0"/>
              <a:t> </a:t>
            </a:r>
            <a:r>
              <a:rPr lang="en-PH" dirty="0" err="1"/>
              <a:t>kadahilanang</a:t>
            </a:r>
            <a:r>
              <a:rPr lang="en-PH" dirty="0"/>
              <a:t> </a:t>
            </a:r>
            <a:r>
              <a:rPr lang="en-PH" dirty="0" err="1"/>
              <a:t>ito</a:t>
            </a:r>
            <a:r>
              <a:rPr lang="en-PH" dirty="0"/>
              <a:t>, ang </a:t>
            </a:r>
            <a:r>
              <a:rPr lang="en-PH" dirty="0" err="1"/>
              <a:t>mga</a:t>
            </a:r>
            <a:r>
              <a:rPr lang="en-PH" dirty="0"/>
              <a:t> </a:t>
            </a:r>
          </a:p>
          <a:p>
            <a:pPr marL="0" indent="0">
              <a:buFontTx/>
              <a:buNone/>
            </a:pP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karaniwan</a:t>
            </a:r>
            <a:r>
              <a:rPr lang="en-PH" dirty="0"/>
              <a:t> </a:t>
            </a:r>
            <a:r>
              <a:rPr lang="en-PH" dirty="0" err="1"/>
              <a:t>sa</a:t>
            </a:r>
            <a:r>
              <a:rPr lang="en-PH" dirty="0"/>
              <a:t> </a:t>
            </a:r>
            <a:r>
              <a:rPr lang="en-PH" dirty="0" err="1"/>
              <a:t>mabilis</a:t>
            </a:r>
            <a:r>
              <a:rPr lang="en-PH" dirty="0"/>
              <a:t> </a:t>
            </a:r>
            <a:r>
              <a:rPr lang="en-PH" dirty="0" err="1"/>
              <a:t>na</a:t>
            </a:r>
            <a:r>
              <a:rPr lang="en-PH" dirty="0"/>
              <a:t> </a:t>
            </a:r>
            <a:r>
              <a:rPr lang="en-PH" dirty="0" err="1"/>
              <a:t>pagbabago</a:t>
            </a:r>
            <a:r>
              <a:rPr lang="en-PH" dirty="0"/>
              <a:t> ng </a:t>
            </a:r>
            <a:r>
              <a:rPr lang="en-PH" dirty="0" err="1"/>
              <a:t>mga</a:t>
            </a:r>
            <a:r>
              <a:rPr lang="en-PH" dirty="0"/>
              <a:t> </a:t>
            </a:r>
            <a:r>
              <a:rPr lang="en-PH" dirty="0" err="1"/>
              <a:t>industriya</a:t>
            </a:r>
            <a:r>
              <a:rPr lang="en-PH" dirty="0"/>
              <a:t>, </a:t>
            </a:r>
            <a:r>
              <a:rPr lang="en-PH" dirty="0" err="1"/>
              <a:t>tulad</a:t>
            </a:r>
            <a:r>
              <a:rPr lang="en-PH" dirty="0"/>
              <a:t> ng </a:t>
            </a:r>
          </a:p>
          <a:p>
            <a:pPr marL="0" indent="0">
              <a:buFontTx/>
              <a:buNone/>
            </a:pPr>
            <a:r>
              <a:rPr lang="en-PH" dirty="0"/>
              <a:t>     </a:t>
            </a:r>
            <a:r>
              <a:rPr lang="en-PH" dirty="0" err="1"/>
              <a:t>teknolohiya</a:t>
            </a:r>
            <a:r>
              <a:rPr lang="en-PH" dirty="0"/>
              <a:t> ng </a:t>
            </a:r>
            <a:r>
              <a:rPr lang="en-PH" dirty="0" err="1"/>
              <a:t>impormasyon</a:t>
            </a:r>
            <a:r>
              <a:rPr lang="en-PH" dirty="0"/>
              <a:t>.</a:t>
            </a:r>
          </a:p>
          <a:p>
            <a:pPr marL="0" indent="0">
              <a:buFontTx/>
              <a:buNone/>
            </a:pPr>
            <a:endParaRPr lang="en-PH" dirty="0"/>
          </a:p>
          <a:p>
            <a:pPr marL="171450" indent="-171450">
              <a:buFontTx/>
              <a:buChar char="-"/>
            </a:pPr>
            <a:r>
              <a:rPr lang="en-PH" b="1" dirty="0" err="1"/>
              <a:t>Pagpapaliwanag</a:t>
            </a:r>
            <a:r>
              <a:rPr lang="en-PH" b="1" dirty="0"/>
              <a:t> </a:t>
            </a:r>
            <a:r>
              <a:rPr lang="en-PH" b="1" dirty="0" err="1"/>
              <a:t>sa</a:t>
            </a:r>
            <a:r>
              <a:rPr lang="en-PH" b="1" dirty="0"/>
              <a:t> </a:t>
            </a:r>
            <a:r>
              <a:rPr lang="en-PH" b="1" dirty="0" err="1"/>
              <a:t>mga</a:t>
            </a:r>
            <a:r>
              <a:rPr lang="en-PH" b="1" dirty="0"/>
              <a:t> </a:t>
            </a:r>
            <a:r>
              <a:rPr lang="en-PH" b="1" dirty="0" err="1"/>
              <a:t>responsibilidad</a:t>
            </a:r>
            <a:r>
              <a:rPr lang="en-PH" b="1" dirty="0"/>
              <a:t> ng </a:t>
            </a:r>
            <a:r>
              <a:rPr lang="en-PH" b="1" dirty="0" err="1"/>
              <a:t>bawat</a:t>
            </a:r>
            <a:r>
              <a:rPr lang="en-PH" b="1" dirty="0"/>
              <a:t> </a:t>
            </a:r>
            <a:r>
              <a:rPr lang="en-PH" b="1" dirty="0" err="1"/>
              <a:t>partido</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p>
          <a:p>
            <a:pPr marL="0" indent="0">
              <a:buFontTx/>
              <a:buNone/>
            </a:pPr>
            <a:r>
              <a:rPr lang="en-PH" dirty="0"/>
              <a:t>    ay </a:t>
            </a:r>
            <a:r>
              <a:rPr lang="en-PH" dirty="0" err="1"/>
              <a:t>lumilikha</a:t>
            </a:r>
            <a:r>
              <a:rPr lang="en-PH" dirty="0"/>
              <a:t> ng </a:t>
            </a:r>
            <a:r>
              <a:rPr lang="en-PH" dirty="0" err="1"/>
              <a:t>isang</a:t>
            </a:r>
            <a:r>
              <a:rPr lang="en-PH" dirty="0"/>
              <a:t> </a:t>
            </a:r>
            <a:r>
              <a:rPr lang="en-PH" dirty="0" err="1"/>
              <a:t>kumpidensyal</a:t>
            </a:r>
            <a:r>
              <a:rPr lang="en-PH" dirty="0"/>
              <a:t> </a:t>
            </a:r>
            <a:r>
              <a:rPr lang="en-PH" dirty="0" err="1"/>
              <a:t>na</a:t>
            </a:r>
            <a:r>
              <a:rPr lang="en-PH" dirty="0"/>
              <a:t> </a:t>
            </a:r>
            <a:r>
              <a:rPr lang="en-PH" dirty="0" err="1"/>
              <a:t>relasyon</a:t>
            </a:r>
            <a:r>
              <a:rPr lang="en-PH" dirty="0"/>
              <a:t> </a:t>
            </a:r>
            <a:r>
              <a:rPr lang="en-PH" dirty="0" err="1"/>
              <a:t>sa</a:t>
            </a:r>
            <a:r>
              <a:rPr lang="en-PH" dirty="0"/>
              <a:t> </a:t>
            </a:r>
            <a:r>
              <a:rPr lang="en-PH" dirty="0" err="1"/>
              <a:t>pagitan</a:t>
            </a:r>
            <a:r>
              <a:rPr lang="en-PH" dirty="0"/>
              <a:t> ng </a:t>
            </a:r>
            <a:r>
              <a:rPr lang="en-PH" dirty="0" err="1"/>
              <a:t>dalawang</a:t>
            </a:r>
            <a:r>
              <a:rPr lang="en-PH" dirty="0"/>
              <a:t> </a:t>
            </a:r>
            <a:r>
              <a:rPr lang="en-PH" dirty="0" err="1"/>
              <a:t>partido</a:t>
            </a:r>
            <a:r>
              <a:rPr lang="en-PH" dirty="0"/>
              <a:t> at </a:t>
            </a:r>
            <a:r>
              <a:rPr lang="en-PH" dirty="0" err="1"/>
              <a:t>dapat</a:t>
            </a:r>
            <a:r>
              <a:rPr lang="en-PH" dirty="0"/>
              <a:t> </a:t>
            </a:r>
            <a:r>
              <a:rPr lang="en-PH" dirty="0" err="1"/>
              <a:t>ipaliwanag</a:t>
            </a:r>
            <a:r>
              <a:rPr lang="en-PH" dirty="0"/>
              <a:t> kung </a:t>
            </a:r>
            <a:r>
              <a:rPr lang="en-PH" dirty="0" err="1"/>
              <a:t>ano</a:t>
            </a:r>
            <a:r>
              <a:rPr lang="en-PH" dirty="0"/>
              <a:t> ang </a:t>
            </a:r>
          </a:p>
          <a:p>
            <a:pPr marL="0" indent="0">
              <a:buFontTx/>
              <a:buNone/>
            </a:pPr>
            <a:r>
              <a:rPr lang="en-PH" dirty="0"/>
              <a:t>    </a:t>
            </a:r>
            <a:r>
              <a:rPr lang="en-PH" dirty="0" err="1"/>
              <a:t>ibig</a:t>
            </a:r>
            <a:r>
              <a:rPr lang="en-PH" dirty="0"/>
              <a:t> </a:t>
            </a:r>
            <a:r>
              <a:rPr lang="en-PH" dirty="0" err="1"/>
              <a:t>sabihin</a:t>
            </a:r>
            <a:r>
              <a:rPr lang="en-PH" dirty="0"/>
              <a:t> </a:t>
            </a:r>
            <a:r>
              <a:rPr lang="en-PH" dirty="0" err="1"/>
              <a:t>nito</a:t>
            </a:r>
            <a:r>
              <a:rPr lang="en-PH" dirty="0"/>
              <a:t>. </a:t>
            </a:r>
            <a:r>
              <a:rPr lang="en-PH" dirty="0" err="1"/>
              <a:t>Halimbawa</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makakatulong</a:t>
            </a:r>
            <a:r>
              <a:rPr lang="en-PH" dirty="0"/>
              <a:t> </a:t>
            </a:r>
            <a:r>
              <a:rPr lang="en-PH" dirty="0" err="1"/>
              <a:t>sa</a:t>
            </a:r>
            <a:r>
              <a:rPr lang="en-PH" dirty="0"/>
              <a:t> </a:t>
            </a:r>
            <a:r>
              <a:rPr lang="en-PH" dirty="0" err="1"/>
              <a:t>isang</a:t>
            </a:r>
            <a:r>
              <a:rPr lang="en-PH" dirty="0"/>
              <a:t> consultant </a:t>
            </a:r>
          </a:p>
          <a:p>
            <a:pPr marL="0" indent="0">
              <a:buFontTx/>
              <a:buNone/>
            </a:pPr>
            <a:r>
              <a:rPr lang="en-PH" dirty="0"/>
              <a:t>    </a:t>
            </a:r>
            <a:r>
              <a:rPr lang="en-PH" dirty="0" err="1"/>
              <a:t>na</a:t>
            </a:r>
            <a:r>
              <a:rPr lang="en-PH" dirty="0"/>
              <a:t> </a:t>
            </a:r>
            <a:r>
              <a:rPr lang="en-PH" dirty="0" err="1"/>
              <a:t>linawin</a:t>
            </a:r>
            <a:r>
              <a:rPr lang="en-PH" dirty="0"/>
              <a:t> kung </a:t>
            </a:r>
            <a:r>
              <a:rPr lang="en-PH" dirty="0" err="1"/>
              <a:t>paano</a:t>
            </a:r>
            <a:r>
              <a:rPr lang="en-PH" dirty="0"/>
              <a:t> </a:t>
            </a:r>
            <a:r>
              <a:rPr lang="en-PH" dirty="0" err="1"/>
              <a:t>magagamit</a:t>
            </a:r>
            <a:r>
              <a:rPr lang="en-PH" dirty="0"/>
              <a:t> at </a:t>
            </a:r>
            <a:r>
              <a:rPr lang="en-PH" dirty="0" err="1"/>
              <a:t>dapat</a:t>
            </a:r>
            <a:r>
              <a:rPr lang="en-PH" dirty="0"/>
              <a:t> </a:t>
            </a:r>
            <a:r>
              <a:rPr lang="en-PH" dirty="0" err="1"/>
              <a:t>gamitin</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mula</a:t>
            </a:r>
            <a:r>
              <a:rPr lang="en-PH" dirty="0"/>
              <a:t> </a:t>
            </a:r>
            <a:r>
              <a:rPr lang="en-PH" dirty="0" err="1"/>
              <a:t>sa</a:t>
            </a:r>
            <a:r>
              <a:rPr lang="en-PH" dirty="0"/>
              <a:t> </a:t>
            </a:r>
            <a:r>
              <a:rPr lang="en-PH" dirty="0" err="1"/>
              <a:t>isang</a:t>
            </a:r>
            <a:r>
              <a:rPr lang="en-PH" dirty="0"/>
              <a:t> </a:t>
            </a:r>
            <a:r>
              <a:rPr lang="en-PH" dirty="0" err="1"/>
              <a:t>bagong</a:t>
            </a:r>
            <a:r>
              <a:rPr lang="en-PH" dirty="0"/>
              <a:t> </a:t>
            </a:r>
            <a:r>
              <a:rPr lang="en-PH" dirty="0" err="1"/>
              <a:t>kliyente</a:t>
            </a:r>
            <a:r>
              <a:rPr lang="en-PH" dirty="0"/>
              <a:t>.</a:t>
            </a:r>
          </a:p>
          <a:p>
            <a:pPr marL="0" indent="0">
              <a:buFontTx/>
              <a:buNone/>
            </a:pPr>
            <a:endParaRPr lang="en-PH" dirty="0"/>
          </a:p>
          <a:p>
            <a:pPr marL="171450" indent="-171450">
              <a:buFontTx/>
              <a:buChar char="-"/>
            </a:pPr>
            <a:r>
              <a:rPr lang="en-PH" b="1" dirty="0" err="1"/>
              <a:t>Pagtatakda</a:t>
            </a:r>
            <a:r>
              <a:rPr lang="en-PH" b="1" dirty="0"/>
              <a:t> ng </a:t>
            </a:r>
            <a:r>
              <a:rPr lang="en-PH" b="1" dirty="0" err="1"/>
              <a:t>mga</a:t>
            </a:r>
            <a:r>
              <a:rPr lang="en-PH" b="1" dirty="0"/>
              <a:t> </a:t>
            </a:r>
            <a:r>
              <a:rPr lang="en-PH" b="1" dirty="0" err="1"/>
              <a:t>pamantayan</a:t>
            </a:r>
            <a:r>
              <a:rPr lang="en-PH" b="1" dirty="0"/>
              <a:t> para </a:t>
            </a:r>
            <a:r>
              <a:rPr lang="en-PH" b="1" dirty="0" err="1"/>
              <a:t>sa</a:t>
            </a:r>
            <a:r>
              <a:rPr lang="en-PH" b="1" dirty="0"/>
              <a:t> </a:t>
            </a:r>
            <a:r>
              <a:rPr lang="en-PH" b="1" dirty="0" err="1"/>
              <a:t>paghawak</a:t>
            </a:r>
            <a:r>
              <a:rPr lang="en-PH" b="1" dirty="0"/>
              <a:t> ng </a:t>
            </a:r>
            <a:r>
              <a:rPr lang="en-PH" b="1" dirty="0" err="1"/>
              <a:t>impormasyon</a:t>
            </a:r>
            <a:r>
              <a:rPr lang="en-PH" dirty="0"/>
              <a:t>. </a:t>
            </a:r>
            <a:r>
              <a:rPr lang="en-PH" dirty="0" err="1"/>
              <a:t>Karaniwan</a:t>
            </a:r>
            <a:r>
              <a:rPr lang="en-PH" dirty="0"/>
              <a:t>, ang </a:t>
            </a:r>
            <a:r>
              <a:rPr lang="en-PH" dirty="0" err="1"/>
              <a:t>mga</a:t>
            </a:r>
            <a:r>
              <a:rPr lang="en-PH" dirty="0"/>
              <a:t> </a:t>
            </a:r>
            <a:r>
              <a:rPr lang="en-PH" dirty="0" err="1"/>
              <a:t>partido</a:t>
            </a:r>
            <a:r>
              <a:rPr lang="en-PH" dirty="0"/>
              <a:t> ay </a:t>
            </a:r>
            <a:r>
              <a:rPr lang="en-PH" dirty="0" err="1"/>
              <a:t>sumasang-ayon</a:t>
            </a:r>
            <a:r>
              <a:rPr lang="en-PH" dirty="0"/>
              <a:t> </a:t>
            </a:r>
          </a:p>
          <a:p>
            <a:pPr marL="0" indent="0">
              <a:buFontTx/>
              <a:buNone/>
            </a:pPr>
            <a:r>
              <a:rPr lang="en-PH" dirty="0"/>
              <a:t>    </a:t>
            </a:r>
            <a:r>
              <a:rPr lang="en-PH" dirty="0" err="1"/>
              <a:t>na</a:t>
            </a:r>
            <a:r>
              <a:rPr lang="en-PH" dirty="0"/>
              <a:t> </a:t>
            </a:r>
            <a:r>
              <a:rPr lang="en-PH" dirty="0" err="1"/>
              <a:t>tratuhin</a:t>
            </a:r>
            <a:r>
              <a:rPr lang="en-PH" dirty="0"/>
              <a:t> ang </a:t>
            </a:r>
            <a:r>
              <a:rPr lang="en-PH" dirty="0" err="1"/>
              <a:t>kumpidensyal</a:t>
            </a:r>
            <a:r>
              <a:rPr lang="en-PH" dirty="0"/>
              <a:t> </a:t>
            </a:r>
            <a:r>
              <a:rPr lang="en-PH" dirty="0" err="1"/>
              <a:t>na</a:t>
            </a:r>
            <a:r>
              <a:rPr lang="en-PH" dirty="0"/>
              <a:t> </a:t>
            </a:r>
            <a:r>
              <a:rPr lang="en-PH" dirty="0" err="1"/>
              <a:t>impormasyon</a:t>
            </a:r>
            <a:r>
              <a:rPr lang="en-PH" dirty="0"/>
              <a:t> ng </a:t>
            </a:r>
            <a:r>
              <a:rPr lang="en-PH" dirty="0" err="1"/>
              <a:t>isa't</a:t>
            </a:r>
            <a:r>
              <a:rPr lang="en-PH" dirty="0"/>
              <a:t> isa </a:t>
            </a:r>
            <a:r>
              <a:rPr lang="en-PH" dirty="0" err="1"/>
              <a:t>sa</a:t>
            </a:r>
            <a:r>
              <a:rPr lang="en-PH" dirty="0"/>
              <a:t> </a:t>
            </a:r>
            <a:r>
              <a:rPr lang="en-PH" dirty="0" err="1"/>
              <a:t>paraan</a:t>
            </a:r>
            <a:r>
              <a:rPr lang="en-PH" dirty="0"/>
              <a:t> ng </a:t>
            </a:r>
            <a:r>
              <a:rPr lang="en-PH" dirty="0" err="1"/>
              <a:t>pagtrato</a:t>
            </a:r>
            <a:r>
              <a:rPr lang="en-PH" dirty="0"/>
              <a:t> </a:t>
            </a:r>
            <a:r>
              <a:rPr lang="en-PH" dirty="0" err="1"/>
              <a:t>nila</a:t>
            </a:r>
            <a:r>
              <a:rPr lang="en-PH" dirty="0"/>
              <a:t> </a:t>
            </a:r>
            <a:r>
              <a:rPr lang="en-PH" dirty="0" err="1"/>
              <a:t>sa</a:t>
            </a:r>
            <a:r>
              <a:rPr lang="en-PH" dirty="0"/>
              <a:t> </a:t>
            </a:r>
            <a:r>
              <a:rPr lang="en-PH" dirty="0" err="1"/>
              <a:t>kanilang</a:t>
            </a:r>
            <a:r>
              <a:rPr lang="en-PH" dirty="0"/>
              <a:t> </a:t>
            </a:r>
            <a:r>
              <a:rPr lang="en-PH" dirty="0" err="1"/>
              <a:t>sarili</a:t>
            </a:r>
            <a:r>
              <a:rPr lang="en-PH" dirty="0"/>
              <a:t>. </a:t>
            </a:r>
            <a:r>
              <a:rPr lang="en-PH" dirty="0" err="1"/>
              <a:t>Gayunpaman</a:t>
            </a:r>
            <a:r>
              <a:rPr lang="en-PH" dirty="0"/>
              <a:t>, ang </a:t>
            </a:r>
          </a:p>
          <a:p>
            <a:pPr marL="0" indent="0">
              <a:buFontTx/>
              <a:buNone/>
            </a:pPr>
            <a:r>
              <a:rPr lang="en-PH" dirty="0"/>
              <a:t>    </a:t>
            </a:r>
            <a:r>
              <a:rPr lang="en-PH" dirty="0" err="1"/>
              <a:t>kaayusan</a:t>
            </a:r>
            <a:r>
              <a:rPr lang="en-PH" dirty="0"/>
              <a:t> </a:t>
            </a:r>
            <a:r>
              <a:rPr lang="en-PH" dirty="0" err="1"/>
              <a:t>na</a:t>
            </a:r>
            <a:r>
              <a:rPr lang="en-PH" dirty="0"/>
              <a:t> </a:t>
            </a:r>
            <a:r>
              <a:rPr lang="en-PH" dirty="0" err="1"/>
              <a:t>ito</a:t>
            </a:r>
            <a:r>
              <a:rPr lang="en-PH" dirty="0"/>
              <a:t> ay </a:t>
            </a:r>
            <a:r>
              <a:rPr lang="en-PH" dirty="0" err="1"/>
              <a:t>gagana</a:t>
            </a:r>
            <a:r>
              <a:rPr lang="en-PH" dirty="0"/>
              <a:t> </a:t>
            </a:r>
            <a:r>
              <a:rPr lang="en-PH" dirty="0" err="1"/>
              <a:t>lamang</a:t>
            </a:r>
            <a:r>
              <a:rPr lang="en-PH" dirty="0"/>
              <a:t> kung ang </a:t>
            </a:r>
            <a:r>
              <a:rPr lang="en-PH" dirty="0" err="1"/>
              <a:t>tatanggap</a:t>
            </a:r>
            <a:r>
              <a:rPr lang="en-PH" dirty="0"/>
              <a:t> ay </a:t>
            </a:r>
            <a:r>
              <a:rPr lang="en-PH" dirty="0" err="1"/>
              <a:t>mayroon</a:t>
            </a:r>
            <a:r>
              <a:rPr lang="en-PH" dirty="0"/>
              <a:t> </a:t>
            </a:r>
            <a:r>
              <a:rPr lang="en-PH" dirty="0" err="1"/>
              <a:t>nang</a:t>
            </a:r>
            <a:r>
              <a:rPr lang="en-PH" dirty="0"/>
              <a:t> </a:t>
            </a:r>
            <a:r>
              <a:rPr lang="en-PH" dirty="0" err="1"/>
              <a:t>mga</a:t>
            </a:r>
            <a:r>
              <a:rPr lang="en-PH" dirty="0"/>
              <a:t> </a:t>
            </a:r>
            <a:r>
              <a:rPr lang="en-PH" dirty="0" err="1"/>
              <a:t>pamantayan</a:t>
            </a:r>
            <a:r>
              <a:rPr lang="en-PH" dirty="0"/>
              <a:t> para </a:t>
            </a:r>
            <a:r>
              <a:rPr lang="en-PH" dirty="0" err="1"/>
              <a:t>sa</a:t>
            </a:r>
            <a:r>
              <a:rPr lang="en-PH" dirty="0"/>
              <a:t> </a:t>
            </a:r>
            <a:r>
              <a:rPr lang="en-PH" dirty="0" err="1"/>
              <a:t>pagharap</a:t>
            </a:r>
            <a:r>
              <a:rPr lang="en-PH" dirty="0"/>
              <a:t> </a:t>
            </a:r>
            <a:r>
              <a:rPr lang="en-PH" dirty="0" err="1"/>
              <a:t>sa</a:t>
            </a:r>
            <a:r>
              <a:rPr lang="en-PH" dirty="0"/>
              <a:t> </a:t>
            </a:r>
            <a:r>
              <a:rPr lang="en-PH" dirty="0" err="1"/>
              <a:t>kumpidensyal</a:t>
            </a:r>
            <a:r>
              <a:rPr lang="en-PH" dirty="0"/>
              <a:t> </a:t>
            </a:r>
          </a:p>
          <a:p>
            <a:pPr marL="0" indent="0">
              <a:buFontTx/>
              <a:buNone/>
            </a:pPr>
            <a:r>
              <a:rPr lang="en-PH" dirty="0"/>
              <a:t>    </a:t>
            </a:r>
            <a:r>
              <a:rPr lang="en-PH" dirty="0" err="1"/>
              <a:t>na</a:t>
            </a:r>
            <a:r>
              <a:rPr lang="en-PH" dirty="0"/>
              <a:t> </a:t>
            </a:r>
            <a:r>
              <a:rPr lang="en-PH" dirty="0" err="1"/>
              <a:t>impormasyon</a:t>
            </a:r>
            <a:r>
              <a:rPr lang="en-PH" dirty="0"/>
              <a:t>. </a:t>
            </a:r>
            <a:r>
              <a:rPr lang="en-PH" dirty="0" err="1"/>
              <a:t>Maaaring</a:t>
            </a:r>
            <a:r>
              <a:rPr lang="en-PH" dirty="0"/>
              <a:t> </a:t>
            </a:r>
            <a:r>
              <a:rPr lang="en-PH" dirty="0" err="1"/>
              <a:t>kabilang</a:t>
            </a:r>
            <a:r>
              <a:rPr lang="en-PH" dirty="0"/>
              <a:t> </a:t>
            </a:r>
            <a:r>
              <a:rPr lang="en-PH" dirty="0" err="1"/>
              <a:t>sa</a:t>
            </a:r>
            <a:r>
              <a:rPr lang="en-PH" dirty="0"/>
              <a:t> </a:t>
            </a:r>
            <a:r>
              <a:rPr lang="en-PH" dirty="0" err="1"/>
              <a:t>mga</a:t>
            </a:r>
            <a:r>
              <a:rPr lang="en-PH" dirty="0"/>
              <a:t> </a:t>
            </a:r>
            <a:r>
              <a:rPr lang="en-PH" dirty="0" err="1"/>
              <a:t>pamantayang</a:t>
            </a:r>
            <a:r>
              <a:rPr lang="en-PH" dirty="0"/>
              <a:t> </a:t>
            </a:r>
            <a:r>
              <a:rPr lang="en-PH" dirty="0" err="1"/>
              <a:t>ito</a:t>
            </a:r>
            <a:r>
              <a:rPr lang="en-PH" dirty="0"/>
              <a:t> ang </a:t>
            </a:r>
            <a:r>
              <a:rPr lang="en-PH" dirty="0" err="1"/>
              <a:t>paglilimita</a:t>
            </a:r>
            <a:r>
              <a:rPr lang="en-PH" dirty="0"/>
              <a:t> </a:t>
            </a:r>
            <a:r>
              <a:rPr lang="en-PH" dirty="0" err="1"/>
              <a:t>sa</a:t>
            </a:r>
            <a:r>
              <a:rPr lang="en-PH" dirty="0"/>
              <a:t> </a:t>
            </a:r>
            <a:r>
              <a:rPr lang="en-PH" dirty="0" err="1"/>
              <a:t>pag</a:t>
            </a:r>
            <a:r>
              <a:rPr lang="en-PH" dirty="0"/>
              <a:t>-access </a:t>
            </a:r>
            <a:r>
              <a:rPr lang="en-PH" dirty="0" err="1"/>
              <a:t>sa</a:t>
            </a:r>
            <a:r>
              <a:rPr lang="en-PH" dirty="0"/>
              <a:t> </a:t>
            </a:r>
            <a:r>
              <a:rPr lang="en-PH" dirty="0" err="1"/>
              <a:t>impormasyon</a:t>
            </a:r>
            <a:r>
              <a:rPr lang="en-PH" dirty="0"/>
              <a:t> o </a:t>
            </a:r>
            <a:r>
              <a:rPr lang="en-PH" dirty="0" err="1"/>
              <a:t>paggamit</a:t>
            </a:r>
            <a:r>
              <a:rPr lang="en-PH" dirty="0"/>
              <a:t> ng </a:t>
            </a:r>
            <a:r>
              <a:rPr lang="en-PH" dirty="0" err="1"/>
              <a:t>iba</a:t>
            </a:r>
            <a:endParaRPr lang="en-PH" dirty="0"/>
          </a:p>
          <a:p>
            <a:pPr marL="0" indent="0">
              <a:buFontTx/>
              <a:buNone/>
            </a:pPr>
            <a:r>
              <a:rPr lang="en-PH" dirty="0"/>
              <a:t>    pang </a:t>
            </a:r>
            <a:r>
              <a:rPr lang="en-PH" dirty="0" err="1"/>
              <a:t>mga</a:t>
            </a:r>
            <a:r>
              <a:rPr lang="en-PH" dirty="0"/>
              <a:t> </a:t>
            </a:r>
            <a:r>
              <a:rPr lang="en-PH" dirty="0" err="1"/>
              <a:t>paraan</a:t>
            </a:r>
            <a:r>
              <a:rPr lang="en-PH" dirty="0"/>
              <a:t>, </a:t>
            </a:r>
            <a:r>
              <a:rPr lang="en-PH" dirty="0" err="1"/>
              <a:t>tulad</a:t>
            </a:r>
            <a:r>
              <a:rPr lang="en-PH" dirty="0"/>
              <a:t> ng </a:t>
            </a:r>
            <a:r>
              <a:rPr lang="en-PH" dirty="0" err="1"/>
              <a:t>mga</a:t>
            </a:r>
            <a:r>
              <a:rPr lang="en-PH" dirty="0"/>
              <a:t> file </a:t>
            </a:r>
            <a:r>
              <a:rPr lang="en-PH" dirty="0" err="1"/>
              <a:t>na</a:t>
            </a:r>
            <a:r>
              <a:rPr lang="en-PH" dirty="0"/>
              <a:t> </a:t>
            </a:r>
            <a:r>
              <a:rPr lang="en-PH" dirty="0" err="1"/>
              <a:t>nagpoprotekta</a:t>
            </a:r>
            <a:r>
              <a:rPr lang="en-PH" dirty="0"/>
              <a:t> </a:t>
            </a:r>
            <a:r>
              <a:rPr lang="en-PH" dirty="0" err="1"/>
              <a:t>sa</a:t>
            </a:r>
            <a:r>
              <a:rPr lang="en-PH" dirty="0"/>
              <a:t> password, </a:t>
            </a:r>
            <a:r>
              <a:rPr lang="en-PH" dirty="0" err="1"/>
              <a:t>upang</a:t>
            </a:r>
            <a:r>
              <a:rPr lang="en-PH" dirty="0"/>
              <a:t> </a:t>
            </a:r>
            <a:r>
              <a:rPr lang="en-PH" dirty="0" err="1"/>
              <a:t>mapanatili</a:t>
            </a:r>
            <a:r>
              <a:rPr lang="en-PH" dirty="0"/>
              <a:t> ang </a:t>
            </a:r>
            <a:r>
              <a:rPr lang="en-PH" dirty="0" err="1"/>
              <a:t>lihim</a:t>
            </a:r>
            <a:r>
              <a:rPr lang="en-PH" dirty="0"/>
              <a:t>.</a:t>
            </a:r>
          </a:p>
        </p:txBody>
      </p:sp>
      <p:sp>
        <p:nvSpPr>
          <p:cNvPr id="4" name="Slide Number Placeholder 3"/>
          <p:cNvSpPr>
            <a:spLocks noGrp="1"/>
          </p:cNvSpPr>
          <p:nvPr>
            <p:ph type="sldNum" sz="quarter" idx="5"/>
          </p:nvPr>
        </p:nvSpPr>
        <p:spPr/>
        <p:txBody>
          <a:bodyPr/>
          <a:lstStyle/>
          <a:p>
            <a:fld id="{AFC0D9DE-F000-409B-85DA-1A7C0593F748}" type="slidenum">
              <a:rPr lang="en-PH" smtClean="0"/>
              <a:t>16</a:t>
            </a:fld>
            <a:endParaRPr lang="en-PH"/>
          </a:p>
        </p:txBody>
      </p:sp>
    </p:spTree>
    <p:extLst>
      <p:ext uri="{BB962C8B-B14F-4D97-AF65-F5344CB8AC3E}">
        <p14:creationId xmlns:p14="http://schemas.microsoft.com/office/powerpoint/2010/main" val="1949761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PH" b="1" u="sng" dirty="0" err="1">
                <a:solidFill>
                  <a:srgbClr val="FF0000"/>
                </a:solidFill>
              </a:rPr>
              <a:t>Pagpapanatili</a:t>
            </a:r>
            <a:r>
              <a:rPr lang="en-PH" b="1" u="sng" dirty="0">
                <a:solidFill>
                  <a:srgbClr val="FF0000"/>
                </a:solidFill>
              </a:rPr>
              <a:t> ng Competitive Advantage</a:t>
            </a:r>
            <a:r>
              <a:rPr lang="en-PH" dirty="0"/>
              <a:t>. </a:t>
            </a:r>
            <a:r>
              <a:rPr lang="en-PH" dirty="0" err="1"/>
              <a:t>Makakatulong</a:t>
            </a:r>
            <a:r>
              <a:rPr lang="en-PH" dirty="0"/>
              <a:t> ang </a:t>
            </a:r>
            <a:r>
              <a:rPr lang="en-PH" dirty="0" err="1"/>
              <a:t>mga</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r>
              <a:rPr lang="en-PH" dirty="0" err="1"/>
              <a:t>na</a:t>
            </a:r>
            <a:r>
              <a:rPr lang="en-PH" dirty="0"/>
              <a:t> </a:t>
            </a:r>
          </a:p>
          <a:p>
            <a:pPr marL="0" indent="0">
              <a:buFontTx/>
              <a:buNone/>
            </a:pPr>
            <a:r>
              <a:rPr lang="en-PH" dirty="0"/>
              <a:t>     </a:t>
            </a:r>
            <a:r>
              <a:rPr lang="en-PH" dirty="0" err="1"/>
              <a:t>matiyak</a:t>
            </a:r>
            <a:r>
              <a:rPr lang="en-PH" dirty="0"/>
              <a:t> </a:t>
            </a:r>
            <a:r>
              <a:rPr lang="en-PH" dirty="0" err="1"/>
              <a:t>na</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tulad</a:t>
            </a:r>
            <a:r>
              <a:rPr lang="en-PH" dirty="0"/>
              <a:t> ng </a:t>
            </a:r>
            <a:r>
              <a:rPr lang="en-PH" dirty="0" err="1"/>
              <a:t>intelektwal</a:t>
            </a:r>
            <a:r>
              <a:rPr lang="en-PH" dirty="0"/>
              <a:t> </a:t>
            </a:r>
            <a:r>
              <a:rPr lang="en-PH" dirty="0" err="1"/>
              <a:t>na</a:t>
            </a:r>
            <a:r>
              <a:rPr lang="en-PH" dirty="0"/>
              <a:t> </a:t>
            </a:r>
            <a:r>
              <a:rPr lang="en-PH" dirty="0" err="1"/>
              <a:t>ari-arian</a:t>
            </a:r>
            <a:r>
              <a:rPr lang="en-PH" dirty="0"/>
              <a:t> o </a:t>
            </a:r>
            <a:r>
              <a:rPr lang="en-PH" dirty="0" err="1"/>
              <a:t>mga</a:t>
            </a:r>
            <a:r>
              <a:rPr lang="en-PH" dirty="0"/>
              <a:t> </a:t>
            </a:r>
            <a:r>
              <a:rPr lang="en-PH" dirty="0" err="1"/>
              <a:t>lihim</a:t>
            </a:r>
            <a:r>
              <a:rPr lang="en-PH" dirty="0"/>
              <a:t> ng </a:t>
            </a:r>
            <a:r>
              <a:rPr lang="en-PH" dirty="0" err="1"/>
              <a:t>kalakalan</a:t>
            </a:r>
            <a:r>
              <a:rPr lang="en-PH" dirty="0"/>
              <a:t> ay </a:t>
            </a:r>
          </a:p>
          <a:p>
            <a:pPr marL="0" indent="0">
              <a:buFontTx/>
              <a:buNone/>
            </a:pPr>
            <a:r>
              <a:rPr lang="en-PH" dirty="0"/>
              <a:t>     </a:t>
            </a:r>
            <a:r>
              <a:rPr lang="en-PH" dirty="0" err="1"/>
              <a:t>hindi</a:t>
            </a:r>
            <a:r>
              <a:rPr lang="en-PH" dirty="0"/>
              <a:t> </a:t>
            </a:r>
            <a:r>
              <a:rPr lang="en-PH" dirty="0" err="1"/>
              <a:t>makakarating</a:t>
            </a:r>
            <a:r>
              <a:rPr lang="en-PH" dirty="0"/>
              <a:t> </a:t>
            </a:r>
            <a:r>
              <a:rPr lang="en-PH" dirty="0" err="1"/>
              <a:t>sa</a:t>
            </a:r>
            <a:r>
              <a:rPr lang="en-PH" dirty="0"/>
              <a:t> </a:t>
            </a:r>
            <a:r>
              <a:rPr lang="en-PH" dirty="0" err="1"/>
              <a:t>mga</a:t>
            </a:r>
            <a:r>
              <a:rPr lang="en-PH" dirty="0"/>
              <a:t> </a:t>
            </a:r>
            <a:r>
              <a:rPr lang="en-PH" dirty="0" err="1"/>
              <a:t>kakumpitensya</a:t>
            </a:r>
            <a:r>
              <a:rPr lang="en-PH" dirty="0"/>
              <a:t> </a:t>
            </a:r>
            <a:r>
              <a:rPr lang="en-PH" dirty="0" err="1"/>
              <a:t>sa</a:t>
            </a:r>
            <a:r>
              <a:rPr lang="en-PH" dirty="0"/>
              <a:t> </a:t>
            </a:r>
            <a:r>
              <a:rPr lang="en-PH" dirty="0" err="1"/>
              <a:t>industriya</a:t>
            </a:r>
            <a:r>
              <a:rPr lang="en-PH" dirty="0"/>
              <a:t>, media, o </a:t>
            </a:r>
            <a:r>
              <a:rPr lang="en-PH" dirty="0" err="1"/>
              <a:t>publiko</a:t>
            </a:r>
            <a:r>
              <a:rPr lang="en-PH" dirty="0"/>
              <a:t>. Para </a:t>
            </a:r>
            <a:r>
              <a:rPr lang="en-PH" dirty="0" err="1"/>
              <a:t>sa</a:t>
            </a:r>
            <a:r>
              <a:rPr lang="en-PH" dirty="0"/>
              <a:t> </a:t>
            </a:r>
            <a:r>
              <a:rPr lang="en-PH" dirty="0" err="1"/>
              <a:t>kadahilanang</a:t>
            </a:r>
            <a:r>
              <a:rPr lang="en-PH" dirty="0"/>
              <a:t> </a:t>
            </a:r>
            <a:r>
              <a:rPr lang="en-PH" dirty="0" err="1"/>
              <a:t>ito</a:t>
            </a:r>
            <a:r>
              <a:rPr lang="en-PH" dirty="0"/>
              <a:t>, ang </a:t>
            </a:r>
            <a:r>
              <a:rPr lang="en-PH" dirty="0" err="1"/>
              <a:t>mga</a:t>
            </a:r>
            <a:r>
              <a:rPr lang="en-PH" dirty="0"/>
              <a:t> </a:t>
            </a:r>
          </a:p>
          <a:p>
            <a:pPr marL="0" indent="0">
              <a:buFontTx/>
              <a:buNone/>
            </a:pP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karaniwan</a:t>
            </a:r>
            <a:r>
              <a:rPr lang="en-PH" dirty="0"/>
              <a:t> </a:t>
            </a:r>
            <a:r>
              <a:rPr lang="en-PH" dirty="0" err="1"/>
              <a:t>sa</a:t>
            </a:r>
            <a:r>
              <a:rPr lang="en-PH" dirty="0"/>
              <a:t> </a:t>
            </a:r>
            <a:r>
              <a:rPr lang="en-PH" dirty="0" err="1"/>
              <a:t>mabilis</a:t>
            </a:r>
            <a:r>
              <a:rPr lang="en-PH" dirty="0"/>
              <a:t> </a:t>
            </a:r>
            <a:r>
              <a:rPr lang="en-PH" dirty="0" err="1"/>
              <a:t>na</a:t>
            </a:r>
            <a:r>
              <a:rPr lang="en-PH" dirty="0"/>
              <a:t> </a:t>
            </a:r>
            <a:r>
              <a:rPr lang="en-PH" dirty="0" err="1"/>
              <a:t>pagbabago</a:t>
            </a:r>
            <a:r>
              <a:rPr lang="en-PH" dirty="0"/>
              <a:t> ng </a:t>
            </a:r>
            <a:r>
              <a:rPr lang="en-PH" dirty="0" err="1"/>
              <a:t>mga</a:t>
            </a:r>
            <a:r>
              <a:rPr lang="en-PH" dirty="0"/>
              <a:t> </a:t>
            </a:r>
            <a:r>
              <a:rPr lang="en-PH" dirty="0" err="1"/>
              <a:t>industriya</a:t>
            </a:r>
            <a:r>
              <a:rPr lang="en-PH" dirty="0"/>
              <a:t>, </a:t>
            </a:r>
            <a:r>
              <a:rPr lang="en-PH" dirty="0" err="1"/>
              <a:t>tulad</a:t>
            </a:r>
            <a:r>
              <a:rPr lang="en-PH" dirty="0"/>
              <a:t> ng </a:t>
            </a:r>
          </a:p>
          <a:p>
            <a:pPr marL="0" indent="0">
              <a:buFontTx/>
              <a:buNone/>
            </a:pPr>
            <a:r>
              <a:rPr lang="en-PH" dirty="0"/>
              <a:t>     </a:t>
            </a:r>
            <a:r>
              <a:rPr lang="en-PH" dirty="0" err="1"/>
              <a:t>teknolohiya</a:t>
            </a:r>
            <a:r>
              <a:rPr lang="en-PH" dirty="0"/>
              <a:t> ng </a:t>
            </a:r>
            <a:r>
              <a:rPr lang="en-PH" dirty="0" err="1"/>
              <a:t>impormasyon</a:t>
            </a:r>
            <a:r>
              <a:rPr lang="en-PH" dirty="0"/>
              <a:t>.</a:t>
            </a:r>
          </a:p>
          <a:p>
            <a:pPr marL="0" indent="0">
              <a:buFontTx/>
              <a:buNone/>
            </a:pPr>
            <a:endParaRPr lang="en-PH" dirty="0"/>
          </a:p>
          <a:p>
            <a:pPr marL="171450" indent="-171450">
              <a:buFontTx/>
              <a:buChar char="-"/>
            </a:pPr>
            <a:r>
              <a:rPr lang="en-PH" b="1" dirty="0" err="1"/>
              <a:t>Pagpapaliwanag</a:t>
            </a:r>
            <a:r>
              <a:rPr lang="en-PH" b="1" dirty="0"/>
              <a:t> </a:t>
            </a:r>
            <a:r>
              <a:rPr lang="en-PH" b="1" dirty="0" err="1"/>
              <a:t>sa</a:t>
            </a:r>
            <a:r>
              <a:rPr lang="en-PH" b="1" dirty="0"/>
              <a:t> </a:t>
            </a:r>
            <a:r>
              <a:rPr lang="en-PH" b="1" dirty="0" err="1"/>
              <a:t>mga</a:t>
            </a:r>
            <a:r>
              <a:rPr lang="en-PH" b="1" dirty="0"/>
              <a:t> </a:t>
            </a:r>
            <a:r>
              <a:rPr lang="en-PH" b="1" dirty="0" err="1"/>
              <a:t>responsibilidad</a:t>
            </a:r>
            <a:r>
              <a:rPr lang="en-PH" b="1" dirty="0"/>
              <a:t> ng </a:t>
            </a:r>
            <a:r>
              <a:rPr lang="en-PH" b="1" dirty="0" err="1"/>
              <a:t>bawat</a:t>
            </a:r>
            <a:r>
              <a:rPr lang="en-PH" b="1" dirty="0"/>
              <a:t> </a:t>
            </a:r>
            <a:r>
              <a:rPr lang="en-PH" b="1" dirty="0" err="1"/>
              <a:t>partido</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p>
          <a:p>
            <a:pPr marL="0" indent="0">
              <a:buFontTx/>
              <a:buNone/>
            </a:pPr>
            <a:r>
              <a:rPr lang="en-PH" dirty="0"/>
              <a:t>    ay </a:t>
            </a:r>
            <a:r>
              <a:rPr lang="en-PH" dirty="0" err="1"/>
              <a:t>lumilikha</a:t>
            </a:r>
            <a:r>
              <a:rPr lang="en-PH" dirty="0"/>
              <a:t> ng </a:t>
            </a:r>
            <a:r>
              <a:rPr lang="en-PH" dirty="0" err="1"/>
              <a:t>isang</a:t>
            </a:r>
            <a:r>
              <a:rPr lang="en-PH" dirty="0"/>
              <a:t> </a:t>
            </a:r>
            <a:r>
              <a:rPr lang="en-PH" dirty="0" err="1"/>
              <a:t>kumpidensyal</a:t>
            </a:r>
            <a:r>
              <a:rPr lang="en-PH" dirty="0"/>
              <a:t> </a:t>
            </a:r>
            <a:r>
              <a:rPr lang="en-PH" dirty="0" err="1"/>
              <a:t>na</a:t>
            </a:r>
            <a:r>
              <a:rPr lang="en-PH" dirty="0"/>
              <a:t> </a:t>
            </a:r>
            <a:r>
              <a:rPr lang="en-PH" dirty="0" err="1"/>
              <a:t>relasyon</a:t>
            </a:r>
            <a:r>
              <a:rPr lang="en-PH" dirty="0"/>
              <a:t> </a:t>
            </a:r>
            <a:r>
              <a:rPr lang="en-PH" dirty="0" err="1"/>
              <a:t>sa</a:t>
            </a:r>
            <a:r>
              <a:rPr lang="en-PH" dirty="0"/>
              <a:t> </a:t>
            </a:r>
            <a:r>
              <a:rPr lang="en-PH" dirty="0" err="1"/>
              <a:t>pagitan</a:t>
            </a:r>
            <a:r>
              <a:rPr lang="en-PH" dirty="0"/>
              <a:t> ng </a:t>
            </a:r>
            <a:r>
              <a:rPr lang="en-PH" dirty="0" err="1"/>
              <a:t>dalawang</a:t>
            </a:r>
            <a:r>
              <a:rPr lang="en-PH" dirty="0"/>
              <a:t> </a:t>
            </a:r>
            <a:r>
              <a:rPr lang="en-PH" dirty="0" err="1"/>
              <a:t>partido</a:t>
            </a:r>
            <a:r>
              <a:rPr lang="en-PH" dirty="0"/>
              <a:t> at </a:t>
            </a:r>
            <a:r>
              <a:rPr lang="en-PH" dirty="0" err="1"/>
              <a:t>dapat</a:t>
            </a:r>
            <a:r>
              <a:rPr lang="en-PH" dirty="0"/>
              <a:t> </a:t>
            </a:r>
            <a:r>
              <a:rPr lang="en-PH" dirty="0" err="1"/>
              <a:t>ipaliwanag</a:t>
            </a:r>
            <a:r>
              <a:rPr lang="en-PH" dirty="0"/>
              <a:t> kung </a:t>
            </a:r>
            <a:r>
              <a:rPr lang="en-PH" dirty="0" err="1"/>
              <a:t>ano</a:t>
            </a:r>
            <a:r>
              <a:rPr lang="en-PH" dirty="0"/>
              <a:t> ang </a:t>
            </a:r>
          </a:p>
          <a:p>
            <a:pPr marL="0" indent="0">
              <a:buFontTx/>
              <a:buNone/>
            </a:pPr>
            <a:r>
              <a:rPr lang="en-PH" dirty="0"/>
              <a:t>    </a:t>
            </a:r>
            <a:r>
              <a:rPr lang="en-PH" dirty="0" err="1"/>
              <a:t>ibig</a:t>
            </a:r>
            <a:r>
              <a:rPr lang="en-PH" dirty="0"/>
              <a:t> </a:t>
            </a:r>
            <a:r>
              <a:rPr lang="en-PH" dirty="0" err="1"/>
              <a:t>sabihin</a:t>
            </a:r>
            <a:r>
              <a:rPr lang="en-PH" dirty="0"/>
              <a:t> </a:t>
            </a:r>
            <a:r>
              <a:rPr lang="en-PH" dirty="0" err="1"/>
              <a:t>nito</a:t>
            </a:r>
            <a:r>
              <a:rPr lang="en-PH" dirty="0"/>
              <a:t>. </a:t>
            </a:r>
            <a:r>
              <a:rPr lang="en-PH" dirty="0" err="1"/>
              <a:t>Halimbawa</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makakatulong</a:t>
            </a:r>
            <a:r>
              <a:rPr lang="en-PH" dirty="0"/>
              <a:t> </a:t>
            </a:r>
            <a:r>
              <a:rPr lang="en-PH" dirty="0" err="1"/>
              <a:t>sa</a:t>
            </a:r>
            <a:r>
              <a:rPr lang="en-PH" dirty="0"/>
              <a:t> </a:t>
            </a:r>
            <a:r>
              <a:rPr lang="en-PH" dirty="0" err="1"/>
              <a:t>isang</a:t>
            </a:r>
            <a:r>
              <a:rPr lang="en-PH" dirty="0"/>
              <a:t> consultant </a:t>
            </a:r>
          </a:p>
          <a:p>
            <a:pPr marL="0" indent="0">
              <a:buFontTx/>
              <a:buNone/>
            </a:pPr>
            <a:r>
              <a:rPr lang="en-PH" dirty="0"/>
              <a:t>    </a:t>
            </a:r>
            <a:r>
              <a:rPr lang="en-PH" dirty="0" err="1"/>
              <a:t>na</a:t>
            </a:r>
            <a:r>
              <a:rPr lang="en-PH" dirty="0"/>
              <a:t> </a:t>
            </a:r>
            <a:r>
              <a:rPr lang="en-PH" dirty="0" err="1"/>
              <a:t>linawin</a:t>
            </a:r>
            <a:r>
              <a:rPr lang="en-PH" dirty="0"/>
              <a:t> kung </a:t>
            </a:r>
            <a:r>
              <a:rPr lang="en-PH" dirty="0" err="1"/>
              <a:t>paano</a:t>
            </a:r>
            <a:r>
              <a:rPr lang="en-PH" dirty="0"/>
              <a:t> </a:t>
            </a:r>
            <a:r>
              <a:rPr lang="en-PH" dirty="0" err="1"/>
              <a:t>magagamit</a:t>
            </a:r>
            <a:r>
              <a:rPr lang="en-PH" dirty="0"/>
              <a:t> at </a:t>
            </a:r>
            <a:r>
              <a:rPr lang="en-PH" dirty="0" err="1"/>
              <a:t>dapat</a:t>
            </a:r>
            <a:r>
              <a:rPr lang="en-PH" dirty="0"/>
              <a:t> </a:t>
            </a:r>
            <a:r>
              <a:rPr lang="en-PH" dirty="0" err="1"/>
              <a:t>gamitin</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mula</a:t>
            </a:r>
            <a:r>
              <a:rPr lang="en-PH" dirty="0"/>
              <a:t> </a:t>
            </a:r>
            <a:r>
              <a:rPr lang="en-PH" dirty="0" err="1"/>
              <a:t>sa</a:t>
            </a:r>
            <a:r>
              <a:rPr lang="en-PH" dirty="0"/>
              <a:t> </a:t>
            </a:r>
            <a:r>
              <a:rPr lang="en-PH" dirty="0" err="1"/>
              <a:t>isang</a:t>
            </a:r>
            <a:r>
              <a:rPr lang="en-PH" dirty="0"/>
              <a:t> </a:t>
            </a:r>
            <a:r>
              <a:rPr lang="en-PH" dirty="0" err="1"/>
              <a:t>bagong</a:t>
            </a:r>
            <a:r>
              <a:rPr lang="en-PH" dirty="0"/>
              <a:t> </a:t>
            </a:r>
            <a:r>
              <a:rPr lang="en-PH" dirty="0" err="1"/>
              <a:t>kliyente</a:t>
            </a:r>
            <a:r>
              <a:rPr lang="en-PH" dirty="0"/>
              <a:t>.</a:t>
            </a:r>
          </a:p>
          <a:p>
            <a:pPr marL="0" indent="0">
              <a:buFontTx/>
              <a:buNone/>
            </a:pPr>
            <a:endParaRPr lang="en-PH" dirty="0"/>
          </a:p>
          <a:p>
            <a:pPr marL="171450" indent="-171450">
              <a:buFontTx/>
              <a:buChar char="-"/>
            </a:pPr>
            <a:r>
              <a:rPr lang="en-PH" b="1" dirty="0" err="1"/>
              <a:t>Pagtatakda</a:t>
            </a:r>
            <a:r>
              <a:rPr lang="en-PH" b="1" dirty="0"/>
              <a:t> ng </a:t>
            </a:r>
            <a:r>
              <a:rPr lang="en-PH" b="1" dirty="0" err="1"/>
              <a:t>mga</a:t>
            </a:r>
            <a:r>
              <a:rPr lang="en-PH" b="1" dirty="0"/>
              <a:t> </a:t>
            </a:r>
            <a:r>
              <a:rPr lang="en-PH" b="1" dirty="0" err="1"/>
              <a:t>pamantayan</a:t>
            </a:r>
            <a:r>
              <a:rPr lang="en-PH" b="1" dirty="0"/>
              <a:t> para </a:t>
            </a:r>
            <a:r>
              <a:rPr lang="en-PH" b="1" dirty="0" err="1"/>
              <a:t>sa</a:t>
            </a:r>
            <a:r>
              <a:rPr lang="en-PH" b="1" dirty="0"/>
              <a:t> </a:t>
            </a:r>
            <a:r>
              <a:rPr lang="en-PH" b="1" dirty="0" err="1"/>
              <a:t>paghawak</a:t>
            </a:r>
            <a:r>
              <a:rPr lang="en-PH" b="1" dirty="0"/>
              <a:t> ng </a:t>
            </a:r>
            <a:r>
              <a:rPr lang="en-PH" b="1" dirty="0" err="1"/>
              <a:t>impormasyon</a:t>
            </a:r>
            <a:r>
              <a:rPr lang="en-PH" dirty="0"/>
              <a:t>. </a:t>
            </a:r>
            <a:r>
              <a:rPr lang="en-PH" dirty="0" err="1"/>
              <a:t>Karaniwan</a:t>
            </a:r>
            <a:r>
              <a:rPr lang="en-PH" dirty="0"/>
              <a:t>, ang </a:t>
            </a:r>
            <a:r>
              <a:rPr lang="en-PH" dirty="0" err="1"/>
              <a:t>mga</a:t>
            </a:r>
            <a:r>
              <a:rPr lang="en-PH" dirty="0"/>
              <a:t> </a:t>
            </a:r>
            <a:r>
              <a:rPr lang="en-PH" dirty="0" err="1"/>
              <a:t>partido</a:t>
            </a:r>
            <a:r>
              <a:rPr lang="en-PH" dirty="0"/>
              <a:t> ay </a:t>
            </a:r>
            <a:r>
              <a:rPr lang="en-PH" dirty="0" err="1"/>
              <a:t>sumasang-ayon</a:t>
            </a:r>
            <a:r>
              <a:rPr lang="en-PH" dirty="0"/>
              <a:t> </a:t>
            </a:r>
          </a:p>
          <a:p>
            <a:pPr marL="0" indent="0">
              <a:buFontTx/>
              <a:buNone/>
            </a:pPr>
            <a:r>
              <a:rPr lang="en-PH" dirty="0"/>
              <a:t>    </a:t>
            </a:r>
            <a:r>
              <a:rPr lang="en-PH" dirty="0" err="1"/>
              <a:t>na</a:t>
            </a:r>
            <a:r>
              <a:rPr lang="en-PH" dirty="0"/>
              <a:t> </a:t>
            </a:r>
            <a:r>
              <a:rPr lang="en-PH" dirty="0" err="1"/>
              <a:t>tratuhin</a:t>
            </a:r>
            <a:r>
              <a:rPr lang="en-PH" dirty="0"/>
              <a:t> ang </a:t>
            </a:r>
            <a:r>
              <a:rPr lang="en-PH" dirty="0" err="1"/>
              <a:t>kumpidensyal</a:t>
            </a:r>
            <a:r>
              <a:rPr lang="en-PH" dirty="0"/>
              <a:t> </a:t>
            </a:r>
            <a:r>
              <a:rPr lang="en-PH" dirty="0" err="1"/>
              <a:t>na</a:t>
            </a:r>
            <a:r>
              <a:rPr lang="en-PH" dirty="0"/>
              <a:t> </a:t>
            </a:r>
            <a:r>
              <a:rPr lang="en-PH" dirty="0" err="1"/>
              <a:t>impormasyon</a:t>
            </a:r>
            <a:r>
              <a:rPr lang="en-PH" dirty="0"/>
              <a:t> ng </a:t>
            </a:r>
            <a:r>
              <a:rPr lang="en-PH" dirty="0" err="1"/>
              <a:t>isa't</a:t>
            </a:r>
            <a:r>
              <a:rPr lang="en-PH" dirty="0"/>
              <a:t> isa </a:t>
            </a:r>
            <a:r>
              <a:rPr lang="en-PH" dirty="0" err="1"/>
              <a:t>sa</a:t>
            </a:r>
            <a:r>
              <a:rPr lang="en-PH" dirty="0"/>
              <a:t> </a:t>
            </a:r>
            <a:r>
              <a:rPr lang="en-PH" dirty="0" err="1"/>
              <a:t>paraan</a:t>
            </a:r>
            <a:r>
              <a:rPr lang="en-PH" dirty="0"/>
              <a:t> ng </a:t>
            </a:r>
            <a:r>
              <a:rPr lang="en-PH" dirty="0" err="1"/>
              <a:t>pagtrato</a:t>
            </a:r>
            <a:r>
              <a:rPr lang="en-PH" dirty="0"/>
              <a:t> </a:t>
            </a:r>
            <a:r>
              <a:rPr lang="en-PH" dirty="0" err="1"/>
              <a:t>nila</a:t>
            </a:r>
            <a:r>
              <a:rPr lang="en-PH" dirty="0"/>
              <a:t> </a:t>
            </a:r>
            <a:r>
              <a:rPr lang="en-PH" dirty="0" err="1"/>
              <a:t>sa</a:t>
            </a:r>
            <a:r>
              <a:rPr lang="en-PH" dirty="0"/>
              <a:t> </a:t>
            </a:r>
            <a:r>
              <a:rPr lang="en-PH" dirty="0" err="1"/>
              <a:t>kanilang</a:t>
            </a:r>
            <a:r>
              <a:rPr lang="en-PH" dirty="0"/>
              <a:t> </a:t>
            </a:r>
            <a:r>
              <a:rPr lang="en-PH" dirty="0" err="1"/>
              <a:t>sarili</a:t>
            </a:r>
            <a:r>
              <a:rPr lang="en-PH" dirty="0"/>
              <a:t>. </a:t>
            </a:r>
            <a:r>
              <a:rPr lang="en-PH" dirty="0" err="1"/>
              <a:t>Gayunpaman</a:t>
            </a:r>
            <a:r>
              <a:rPr lang="en-PH" dirty="0"/>
              <a:t>, ang </a:t>
            </a:r>
          </a:p>
          <a:p>
            <a:pPr marL="0" indent="0">
              <a:buFontTx/>
              <a:buNone/>
            </a:pPr>
            <a:r>
              <a:rPr lang="en-PH" dirty="0"/>
              <a:t>    </a:t>
            </a:r>
            <a:r>
              <a:rPr lang="en-PH" dirty="0" err="1"/>
              <a:t>kaayusan</a:t>
            </a:r>
            <a:r>
              <a:rPr lang="en-PH" dirty="0"/>
              <a:t> </a:t>
            </a:r>
            <a:r>
              <a:rPr lang="en-PH" dirty="0" err="1"/>
              <a:t>na</a:t>
            </a:r>
            <a:r>
              <a:rPr lang="en-PH" dirty="0"/>
              <a:t> </a:t>
            </a:r>
            <a:r>
              <a:rPr lang="en-PH" dirty="0" err="1"/>
              <a:t>ito</a:t>
            </a:r>
            <a:r>
              <a:rPr lang="en-PH" dirty="0"/>
              <a:t> ay </a:t>
            </a:r>
            <a:r>
              <a:rPr lang="en-PH" dirty="0" err="1"/>
              <a:t>gagana</a:t>
            </a:r>
            <a:r>
              <a:rPr lang="en-PH" dirty="0"/>
              <a:t> </a:t>
            </a:r>
            <a:r>
              <a:rPr lang="en-PH" dirty="0" err="1"/>
              <a:t>lamang</a:t>
            </a:r>
            <a:r>
              <a:rPr lang="en-PH" dirty="0"/>
              <a:t> kung ang </a:t>
            </a:r>
            <a:r>
              <a:rPr lang="en-PH" dirty="0" err="1"/>
              <a:t>tatanggap</a:t>
            </a:r>
            <a:r>
              <a:rPr lang="en-PH" dirty="0"/>
              <a:t> ay </a:t>
            </a:r>
            <a:r>
              <a:rPr lang="en-PH" dirty="0" err="1"/>
              <a:t>mayroon</a:t>
            </a:r>
            <a:r>
              <a:rPr lang="en-PH" dirty="0"/>
              <a:t> </a:t>
            </a:r>
            <a:r>
              <a:rPr lang="en-PH" dirty="0" err="1"/>
              <a:t>nang</a:t>
            </a:r>
            <a:r>
              <a:rPr lang="en-PH" dirty="0"/>
              <a:t> </a:t>
            </a:r>
            <a:r>
              <a:rPr lang="en-PH" dirty="0" err="1"/>
              <a:t>mga</a:t>
            </a:r>
            <a:r>
              <a:rPr lang="en-PH" dirty="0"/>
              <a:t> </a:t>
            </a:r>
            <a:r>
              <a:rPr lang="en-PH" dirty="0" err="1"/>
              <a:t>pamantayan</a:t>
            </a:r>
            <a:r>
              <a:rPr lang="en-PH" dirty="0"/>
              <a:t> para </a:t>
            </a:r>
            <a:r>
              <a:rPr lang="en-PH" dirty="0" err="1"/>
              <a:t>sa</a:t>
            </a:r>
            <a:r>
              <a:rPr lang="en-PH" dirty="0"/>
              <a:t> </a:t>
            </a:r>
            <a:r>
              <a:rPr lang="en-PH" dirty="0" err="1"/>
              <a:t>pagharap</a:t>
            </a:r>
            <a:r>
              <a:rPr lang="en-PH" dirty="0"/>
              <a:t> </a:t>
            </a:r>
            <a:r>
              <a:rPr lang="en-PH" dirty="0" err="1"/>
              <a:t>sa</a:t>
            </a:r>
            <a:r>
              <a:rPr lang="en-PH" dirty="0"/>
              <a:t> </a:t>
            </a:r>
            <a:r>
              <a:rPr lang="en-PH" dirty="0" err="1"/>
              <a:t>kumpidensyal</a:t>
            </a:r>
            <a:r>
              <a:rPr lang="en-PH" dirty="0"/>
              <a:t> </a:t>
            </a:r>
          </a:p>
          <a:p>
            <a:pPr marL="0" indent="0">
              <a:buFontTx/>
              <a:buNone/>
            </a:pPr>
            <a:r>
              <a:rPr lang="en-PH" dirty="0"/>
              <a:t>    </a:t>
            </a:r>
            <a:r>
              <a:rPr lang="en-PH" dirty="0" err="1"/>
              <a:t>na</a:t>
            </a:r>
            <a:r>
              <a:rPr lang="en-PH" dirty="0"/>
              <a:t> </a:t>
            </a:r>
            <a:r>
              <a:rPr lang="en-PH" dirty="0" err="1"/>
              <a:t>impormasyon</a:t>
            </a:r>
            <a:r>
              <a:rPr lang="en-PH" dirty="0"/>
              <a:t>. </a:t>
            </a:r>
            <a:r>
              <a:rPr lang="en-PH" dirty="0" err="1"/>
              <a:t>Maaaring</a:t>
            </a:r>
            <a:r>
              <a:rPr lang="en-PH" dirty="0"/>
              <a:t> </a:t>
            </a:r>
            <a:r>
              <a:rPr lang="en-PH" dirty="0" err="1"/>
              <a:t>kabilang</a:t>
            </a:r>
            <a:r>
              <a:rPr lang="en-PH" dirty="0"/>
              <a:t> </a:t>
            </a:r>
            <a:r>
              <a:rPr lang="en-PH" dirty="0" err="1"/>
              <a:t>sa</a:t>
            </a:r>
            <a:r>
              <a:rPr lang="en-PH" dirty="0"/>
              <a:t> </a:t>
            </a:r>
            <a:r>
              <a:rPr lang="en-PH" dirty="0" err="1"/>
              <a:t>mga</a:t>
            </a:r>
            <a:r>
              <a:rPr lang="en-PH" dirty="0"/>
              <a:t> </a:t>
            </a:r>
            <a:r>
              <a:rPr lang="en-PH" dirty="0" err="1"/>
              <a:t>pamantayang</a:t>
            </a:r>
            <a:r>
              <a:rPr lang="en-PH" dirty="0"/>
              <a:t> </a:t>
            </a:r>
            <a:r>
              <a:rPr lang="en-PH" dirty="0" err="1"/>
              <a:t>ito</a:t>
            </a:r>
            <a:r>
              <a:rPr lang="en-PH" dirty="0"/>
              <a:t> ang </a:t>
            </a:r>
            <a:r>
              <a:rPr lang="en-PH" dirty="0" err="1"/>
              <a:t>paglilimita</a:t>
            </a:r>
            <a:r>
              <a:rPr lang="en-PH" dirty="0"/>
              <a:t> </a:t>
            </a:r>
            <a:r>
              <a:rPr lang="en-PH" dirty="0" err="1"/>
              <a:t>sa</a:t>
            </a:r>
            <a:r>
              <a:rPr lang="en-PH" dirty="0"/>
              <a:t> </a:t>
            </a:r>
            <a:r>
              <a:rPr lang="en-PH" dirty="0" err="1"/>
              <a:t>pag</a:t>
            </a:r>
            <a:r>
              <a:rPr lang="en-PH" dirty="0"/>
              <a:t>-access </a:t>
            </a:r>
            <a:r>
              <a:rPr lang="en-PH" dirty="0" err="1"/>
              <a:t>sa</a:t>
            </a:r>
            <a:r>
              <a:rPr lang="en-PH" dirty="0"/>
              <a:t> </a:t>
            </a:r>
            <a:r>
              <a:rPr lang="en-PH" dirty="0" err="1"/>
              <a:t>impormasyon</a:t>
            </a:r>
            <a:r>
              <a:rPr lang="en-PH" dirty="0"/>
              <a:t> o </a:t>
            </a:r>
            <a:r>
              <a:rPr lang="en-PH" dirty="0" err="1"/>
              <a:t>paggamit</a:t>
            </a:r>
            <a:r>
              <a:rPr lang="en-PH" dirty="0"/>
              <a:t> ng </a:t>
            </a:r>
            <a:r>
              <a:rPr lang="en-PH" dirty="0" err="1"/>
              <a:t>iba</a:t>
            </a:r>
            <a:endParaRPr lang="en-PH" dirty="0"/>
          </a:p>
          <a:p>
            <a:pPr marL="0" indent="0">
              <a:buFontTx/>
              <a:buNone/>
            </a:pPr>
            <a:r>
              <a:rPr lang="en-PH" dirty="0"/>
              <a:t>    pang </a:t>
            </a:r>
            <a:r>
              <a:rPr lang="en-PH" dirty="0" err="1"/>
              <a:t>mga</a:t>
            </a:r>
            <a:r>
              <a:rPr lang="en-PH" dirty="0"/>
              <a:t> </a:t>
            </a:r>
            <a:r>
              <a:rPr lang="en-PH" dirty="0" err="1"/>
              <a:t>paraan</a:t>
            </a:r>
            <a:r>
              <a:rPr lang="en-PH" dirty="0"/>
              <a:t>, </a:t>
            </a:r>
            <a:r>
              <a:rPr lang="en-PH" dirty="0" err="1"/>
              <a:t>tulad</a:t>
            </a:r>
            <a:r>
              <a:rPr lang="en-PH" dirty="0"/>
              <a:t> ng </a:t>
            </a:r>
            <a:r>
              <a:rPr lang="en-PH" dirty="0" err="1"/>
              <a:t>mga</a:t>
            </a:r>
            <a:r>
              <a:rPr lang="en-PH" dirty="0"/>
              <a:t> file </a:t>
            </a:r>
            <a:r>
              <a:rPr lang="en-PH" dirty="0" err="1"/>
              <a:t>na</a:t>
            </a:r>
            <a:r>
              <a:rPr lang="en-PH" dirty="0"/>
              <a:t> </a:t>
            </a:r>
            <a:r>
              <a:rPr lang="en-PH" dirty="0" err="1"/>
              <a:t>nagpoprotekta</a:t>
            </a:r>
            <a:r>
              <a:rPr lang="en-PH" dirty="0"/>
              <a:t> </a:t>
            </a:r>
            <a:r>
              <a:rPr lang="en-PH" dirty="0" err="1"/>
              <a:t>sa</a:t>
            </a:r>
            <a:r>
              <a:rPr lang="en-PH" dirty="0"/>
              <a:t> password, </a:t>
            </a:r>
            <a:r>
              <a:rPr lang="en-PH" dirty="0" err="1"/>
              <a:t>upang</a:t>
            </a:r>
            <a:r>
              <a:rPr lang="en-PH" dirty="0"/>
              <a:t> </a:t>
            </a:r>
            <a:r>
              <a:rPr lang="en-PH" dirty="0" err="1"/>
              <a:t>mapanatili</a:t>
            </a:r>
            <a:r>
              <a:rPr lang="en-PH" dirty="0"/>
              <a:t> ang </a:t>
            </a:r>
            <a:r>
              <a:rPr lang="en-PH" dirty="0" err="1"/>
              <a:t>lihim</a:t>
            </a:r>
            <a:r>
              <a:rPr lang="en-PH" dirty="0"/>
              <a:t>.</a:t>
            </a:r>
          </a:p>
        </p:txBody>
      </p:sp>
      <p:sp>
        <p:nvSpPr>
          <p:cNvPr id="4" name="Slide Number Placeholder 3"/>
          <p:cNvSpPr>
            <a:spLocks noGrp="1"/>
          </p:cNvSpPr>
          <p:nvPr>
            <p:ph type="sldNum" sz="quarter" idx="5"/>
          </p:nvPr>
        </p:nvSpPr>
        <p:spPr/>
        <p:txBody>
          <a:bodyPr/>
          <a:lstStyle/>
          <a:p>
            <a:fld id="{AFC0D9DE-F000-409B-85DA-1A7C0593F748}" type="slidenum">
              <a:rPr lang="en-PH" smtClean="0"/>
              <a:t>17</a:t>
            </a:fld>
            <a:endParaRPr lang="en-PH"/>
          </a:p>
        </p:txBody>
      </p:sp>
    </p:spTree>
    <p:extLst>
      <p:ext uri="{BB962C8B-B14F-4D97-AF65-F5344CB8AC3E}">
        <p14:creationId xmlns:p14="http://schemas.microsoft.com/office/powerpoint/2010/main" val="1360331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PH" b="1" u="sng" dirty="0" err="1">
                <a:solidFill>
                  <a:srgbClr val="FF0000"/>
                </a:solidFill>
              </a:rPr>
              <a:t>Pagpapanatili</a:t>
            </a:r>
            <a:r>
              <a:rPr lang="en-PH" b="1" u="sng" dirty="0">
                <a:solidFill>
                  <a:srgbClr val="FF0000"/>
                </a:solidFill>
              </a:rPr>
              <a:t> ng Competitive Advantage</a:t>
            </a:r>
            <a:r>
              <a:rPr lang="en-PH" dirty="0"/>
              <a:t>. </a:t>
            </a:r>
            <a:r>
              <a:rPr lang="en-PH" dirty="0" err="1"/>
              <a:t>Makakatulong</a:t>
            </a:r>
            <a:r>
              <a:rPr lang="en-PH" dirty="0"/>
              <a:t> ang </a:t>
            </a:r>
            <a:r>
              <a:rPr lang="en-PH" dirty="0" err="1"/>
              <a:t>mga</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r>
              <a:rPr lang="en-PH" dirty="0" err="1"/>
              <a:t>na</a:t>
            </a:r>
            <a:r>
              <a:rPr lang="en-PH" dirty="0"/>
              <a:t> </a:t>
            </a:r>
          </a:p>
          <a:p>
            <a:pPr marL="0" indent="0">
              <a:buFontTx/>
              <a:buNone/>
            </a:pPr>
            <a:r>
              <a:rPr lang="en-PH" dirty="0"/>
              <a:t>     </a:t>
            </a:r>
            <a:r>
              <a:rPr lang="en-PH" dirty="0" err="1"/>
              <a:t>matiyak</a:t>
            </a:r>
            <a:r>
              <a:rPr lang="en-PH" dirty="0"/>
              <a:t> </a:t>
            </a:r>
            <a:r>
              <a:rPr lang="en-PH" dirty="0" err="1"/>
              <a:t>na</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tulad</a:t>
            </a:r>
            <a:r>
              <a:rPr lang="en-PH" dirty="0"/>
              <a:t> ng </a:t>
            </a:r>
            <a:r>
              <a:rPr lang="en-PH" dirty="0" err="1"/>
              <a:t>intelektwal</a:t>
            </a:r>
            <a:r>
              <a:rPr lang="en-PH" dirty="0"/>
              <a:t> </a:t>
            </a:r>
            <a:r>
              <a:rPr lang="en-PH" dirty="0" err="1"/>
              <a:t>na</a:t>
            </a:r>
            <a:r>
              <a:rPr lang="en-PH" dirty="0"/>
              <a:t> </a:t>
            </a:r>
            <a:r>
              <a:rPr lang="en-PH" dirty="0" err="1"/>
              <a:t>ari-arian</a:t>
            </a:r>
            <a:r>
              <a:rPr lang="en-PH" dirty="0"/>
              <a:t> o </a:t>
            </a:r>
            <a:r>
              <a:rPr lang="en-PH" dirty="0" err="1"/>
              <a:t>mga</a:t>
            </a:r>
            <a:r>
              <a:rPr lang="en-PH" dirty="0"/>
              <a:t> </a:t>
            </a:r>
            <a:r>
              <a:rPr lang="en-PH" dirty="0" err="1"/>
              <a:t>lihim</a:t>
            </a:r>
            <a:r>
              <a:rPr lang="en-PH" dirty="0"/>
              <a:t> ng </a:t>
            </a:r>
            <a:r>
              <a:rPr lang="en-PH" dirty="0" err="1"/>
              <a:t>kalakalan</a:t>
            </a:r>
            <a:r>
              <a:rPr lang="en-PH" dirty="0"/>
              <a:t> ay </a:t>
            </a:r>
          </a:p>
          <a:p>
            <a:pPr marL="0" indent="0">
              <a:buFontTx/>
              <a:buNone/>
            </a:pPr>
            <a:r>
              <a:rPr lang="en-PH" dirty="0"/>
              <a:t>     </a:t>
            </a:r>
            <a:r>
              <a:rPr lang="en-PH" dirty="0" err="1"/>
              <a:t>hindi</a:t>
            </a:r>
            <a:r>
              <a:rPr lang="en-PH" dirty="0"/>
              <a:t> </a:t>
            </a:r>
            <a:r>
              <a:rPr lang="en-PH" dirty="0" err="1"/>
              <a:t>makakarating</a:t>
            </a:r>
            <a:r>
              <a:rPr lang="en-PH" dirty="0"/>
              <a:t> </a:t>
            </a:r>
            <a:r>
              <a:rPr lang="en-PH" dirty="0" err="1"/>
              <a:t>sa</a:t>
            </a:r>
            <a:r>
              <a:rPr lang="en-PH" dirty="0"/>
              <a:t> </a:t>
            </a:r>
            <a:r>
              <a:rPr lang="en-PH" dirty="0" err="1"/>
              <a:t>mga</a:t>
            </a:r>
            <a:r>
              <a:rPr lang="en-PH" dirty="0"/>
              <a:t> </a:t>
            </a:r>
            <a:r>
              <a:rPr lang="en-PH" dirty="0" err="1"/>
              <a:t>kakumpitensya</a:t>
            </a:r>
            <a:r>
              <a:rPr lang="en-PH" dirty="0"/>
              <a:t> </a:t>
            </a:r>
            <a:r>
              <a:rPr lang="en-PH" dirty="0" err="1"/>
              <a:t>sa</a:t>
            </a:r>
            <a:r>
              <a:rPr lang="en-PH" dirty="0"/>
              <a:t> </a:t>
            </a:r>
            <a:r>
              <a:rPr lang="en-PH" dirty="0" err="1"/>
              <a:t>industriya</a:t>
            </a:r>
            <a:r>
              <a:rPr lang="en-PH" dirty="0"/>
              <a:t>, media, o </a:t>
            </a:r>
            <a:r>
              <a:rPr lang="en-PH" dirty="0" err="1"/>
              <a:t>publiko</a:t>
            </a:r>
            <a:r>
              <a:rPr lang="en-PH" dirty="0"/>
              <a:t>. Para </a:t>
            </a:r>
            <a:r>
              <a:rPr lang="en-PH" dirty="0" err="1"/>
              <a:t>sa</a:t>
            </a:r>
            <a:r>
              <a:rPr lang="en-PH" dirty="0"/>
              <a:t> </a:t>
            </a:r>
            <a:r>
              <a:rPr lang="en-PH" dirty="0" err="1"/>
              <a:t>kadahilanang</a:t>
            </a:r>
            <a:r>
              <a:rPr lang="en-PH" dirty="0"/>
              <a:t> </a:t>
            </a:r>
            <a:r>
              <a:rPr lang="en-PH" dirty="0" err="1"/>
              <a:t>ito</a:t>
            </a:r>
            <a:r>
              <a:rPr lang="en-PH" dirty="0"/>
              <a:t>, ang </a:t>
            </a:r>
            <a:r>
              <a:rPr lang="en-PH" dirty="0" err="1"/>
              <a:t>mga</a:t>
            </a:r>
            <a:r>
              <a:rPr lang="en-PH" dirty="0"/>
              <a:t> </a:t>
            </a:r>
          </a:p>
          <a:p>
            <a:pPr marL="0" indent="0">
              <a:buFontTx/>
              <a:buNone/>
            </a:pP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karaniwan</a:t>
            </a:r>
            <a:r>
              <a:rPr lang="en-PH" dirty="0"/>
              <a:t> </a:t>
            </a:r>
            <a:r>
              <a:rPr lang="en-PH" dirty="0" err="1"/>
              <a:t>sa</a:t>
            </a:r>
            <a:r>
              <a:rPr lang="en-PH" dirty="0"/>
              <a:t> </a:t>
            </a:r>
            <a:r>
              <a:rPr lang="en-PH" dirty="0" err="1"/>
              <a:t>mabilis</a:t>
            </a:r>
            <a:r>
              <a:rPr lang="en-PH" dirty="0"/>
              <a:t> </a:t>
            </a:r>
            <a:r>
              <a:rPr lang="en-PH" dirty="0" err="1"/>
              <a:t>na</a:t>
            </a:r>
            <a:r>
              <a:rPr lang="en-PH" dirty="0"/>
              <a:t> </a:t>
            </a:r>
            <a:r>
              <a:rPr lang="en-PH" dirty="0" err="1"/>
              <a:t>pagbabago</a:t>
            </a:r>
            <a:r>
              <a:rPr lang="en-PH" dirty="0"/>
              <a:t> ng </a:t>
            </a:r>
            <a:r>
              <a:rPr lang="en-PH" dirty="0" err="1"/>
              <a:t>mga</a:t>
            </a:r>
            <a:r>
              <a:rPr lang="en-PH" dirty="0"/>
              <a:t> </a:t>
            </a:r>
            <a:r>
              <a:rPr lang="en-PH" dirty="0" err="1"/>
              <a:t>industriya</a:t>
            </a:r>
            <a:r>
              <a:rPr lang="en-PH" dirty="0"/>
              <a:t>, </a:t>
            </a:r>
            <a:r>
              <a:rPr lang="en-PH" dirty="0" err="1"/>
              <a:t>tulad</a:t>
            </a:r>
            <a:r>
              <a:rPr lang="en-PH" dirty="0"/>
              <a:t> ng </a:t>
            </a:r>
          </a:p>
          <a:p>
            <a:pPr marL="0" indent="0">
              <a:buFontTx/>
              <a:buNone/>
            </a:pPr>
            <a:r>
              <a:rPr lang="en-PH" dirty="0"/>
              <a:t>     </a:t>
            </a:r>
            <a:r>
              <a:rPr lang="en-PH" dirty="0" err="1"/>
              <a:t>teknolohiya</a:t>
            </a:r>
            <a:r>
              <a:rPr lang="en-PH" dirty="0"/>
              <a:t> ng </a:t>
            </a:r>
            <a:r>
              <a:rPr lang="en-PH" dirty="0" err="1"/>
              <a:t>impormasyon</a:t>
            </a:r>
            <a:r>
              <a:rPr lang="en-PH" dirty="0"/>
              <a:t>.</a:t>
            </a:r>
          </a:p>
          <a:p>
            <a:pPr marL="0" indent="0">
              <a:buFontTx/>
              <a:buNone/>
            </a:pPr>
            <a:endParaRPr lang="en-PH" dirty="0"/>
          </a:p>
          <a:p>
            <a:pPr marL="171450" indent="-171450">
              <a:buFontTx/>
              <a:buChar char="-"/>
            </a:pPr>
            <a:r>
              <a:rPr lang="en-PH" b="1" dirty="0" err="1"/>
              <a:t>Pagpapaliwanag</a:t>
            </a:r>
            <a:r>
              <a:rPr lang="en-PH" b="1" dirty="0"/>
              <a:t> </a:t>
            </a:r>
            <a:r>
              <a:rPr lang="en-PH" b="1" dirty="0" err="1"/>
              <a:t>sa</a:t>
            </a:r>
            <a:r>
              <a:rPr lang="en-PH" b="1" dirty="0"/>
              <a:t> </a:t>
            </a:r>
            <a:r>
              <a:rPr lang="en-PH" b="1" dirty="0" err="1"/>
              <a:t>mga</a:t>
            </a:r>
            <a:r>
              <a:rPr lang="en-PH" b="1" dirty="0"/>
              <a:t> </a:t>
            </a:r>
            <a:r>
              <a:rPr lang="en-PH" b="1" dirty="0" err="1"/>
              <a:t>responsibilidad</a:t>
            </a:r>
            <a:r>
              <a:rPr lang="en-PH" b="1" dirty="0"/>
              <a:t> ng </a:t>
            </a:r>
            <a:r>
              <a:rPr lang="en-PH" b="1" dirty="0" err="1"/>
              <a:t>bawat</a:t>
            </a:r>
            <a:r>
              <a:rPr lang="en-PH" b="1" dirty="0"/>
              <a:t> </a:t>
            </a:r>
            <a:r>
              <a:rPr lang="en-PH" b="1" dirty="0" err="1"/>
              <a:t>partido</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p>
          <a:p>
            <a:pPr marL="0" indent="0">
              <a:buFontTx/>
              <a:buNone/>
            </a:pPr>
            <a:r>
              <a:rPr lang="en-PH" dirty="0"/>
              <a:t>    ay </a:t>
            </a:r>
            <a:r>
              <a:rPr lang="en-PH" dirty="0" err="1"/>
              <a:t>lumilikha</a:t>
            </a:r>
            <a:r>
              <a:rPr lang="en-PH" dirty="0"/>
              <a:t> ng </a:t>
            </a:r>
            <a:r>
              <a:rPr lang="en-PH" dirty="0" err="1"/>
              <a:t>isang</a:t>
            </a:r>
            <a:r>
              <a:rPr lang="en-PH" dirty="0"/>
              <a:t> </a:t>
            </a:r>
            <a:r>
              <a:rPr lang="en-PH" dirty="0" err="1"/>
              <a:t>kumpidensyal</a:t>
            </a:r>
            <a:r>
              <a:rPr lang="en-PH" dirty="0"/>
              <a:t> </a:t>
            </a:r>
            <a:r>
              <a:rPr lang="en-PH" dirty="0" err="1"/>
              <a:t>na</a:t>
            </a:r>
            <a:r>
              <a:rPr lang="en-PH" dirty="0"/>
              <a:t> </a:t>
            </a:r>
            <a:r>
              <a:rPr lang="en-PH" dirty="0" err="1"/>
              <a:t>relasyon</a:t>
            </a:r>
            <a:r>
              <a:rPr lang="en-PH" dirty="0"/>
              <a:t> </a:t>
            </a:r>
            <a:r>
              <a:rPr lang="en-PH" dirty="0" err="1"/>
              <a:t>sa</a:t>
            </a:r>
            <a:r>
              <a:rPr lang="en-PH" dirty="0"/>
              <a:t> </a:t>
            </a:r>
            <a:r>
              <a:rPr lang="en-PH" dirty="0" err="1"/>
              <a:t>pagitan</a:t>
            </a:r>
            <a:r>
              <a:rPr lang="en-PH" dirty="0"/>
              <a:t> ng </a:t>
            </a:r>
            <a:r>
              <a:rPr lang="en-PH" dirty="0" err="1"/>
              <a:t>dalawang</a:t>
            </a:r>
            <a:r>
              <a:rPr lang="en-PH" dirty="0"/>
              <a:t> </a:t>
            </a:r>
            <a:r>
              <a:rPr lang="en-PH" dirty="0" err="1"/>
              <a:t>partido</a:t>
            </a:r>
            <a:r>
              <a:rPr lang="en-PH" dirty="0"/>
              <a:t> at </a:t>
            </a:r>
            <a:r>
              <a:rPr lang="en-PH" dirty="0" err="1"/>
              <a:t>dapat</a:t>
            </a:r>
            <a:r>
              <a:rPr lang="en-PH" dirty="0"/>
              <a:t> </a:t>
            </a:r>
            <a:r>
              <a:rPr lang="en-PH" dirty="0" err="1"/>
              <a:t>ipaliwanag</a:t>
            </a:r>
            <a:r>
              <a:rPr lang="en-PH" dirty="0"/>
              <a:t> kung </a:t>
            </a:r>
            <a:r>
              <a:rPr lang="en-PH" dirty="0" err="1"/>
              <a:t>ano</a:t>
            </a:r>
            <a:r>
              <a:rPr lang="en-PH" dirty="0"/>
              <a:t> ang </a:t>
            </a:r>
          </a:p>
          <a:p>
            <a:pPr marL="0" indent="0">
              <a:buFontTx/>
              <a:buNone/>
            </a:pPr>
            <a:r>
              <a:rPr lang="en-PH" dirty="0"/>
              <a:t>    </a:t>
            </a:r>
            <a:r>
              <a:rPr lang="en-PH" dirty="0" err="1"/>
              <a:t>ibig</a:t>
            </a:r>
            <a:r>
              <a:rPr lang="en-PH" dirty="0"/>
              <a:t> </a:t>
            </a:r>
            <a:r>
              <a:rPr lang="en-PH" dirty="0" err="1"/>
              <a:t>sabihin</a:t>
            </a:r>
            <a:r>
              <a:rPr lang="en-PH" dirty="0"/>
              <a:t> </a:t>
            </a:r>
            <a:r>
              <a:rPr lang="en-PH" dirty="0" err="1"/>
              <a:t>nito</a:t>
            </a:r>
            <a:r>
              <a:rPr lang="en-PH" dirty="0"/>
              <a:t>. </a:t>
            </a:r>
            <a:r>
              <a:rPr lang="en-PH" dirty="0" err="1"/>
              <a:t>Halimbawa</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makakatulong</a:t>
            </a:r>
            <a:r>
              <a:rPr lang="en-PH" dirty="0"/>
              <a:t> </a:t>
            </a:r>
            <a:r>
              <a:rPr lang="en-PH" dirty="0" err="1"/>
              <a:t>sa</a:t>
            </a:r>
            <a:r>
              <a:rPr lang="en-PH" dirty="0"/>
              <a:t> </a:t>
            </a:r>
            <a:r>
              <a:rPr lang="en-PH" dirty="0" err="1"/>
              <a:t>isang</a:t>
            </a:r>
            <a:r>
              <a:rPr lang="en-PH" dirty="0"/>
              <a:t> consultant </a:t>
            </a:r>
          </a:p>
          <a:p>
            <a:pPr marL="0" indent="0">
              <a:buFontTx/>
              <a:buNone/>
            </a:pPr>
            <a:r>
              <a:rPr lang="en-PH" dirty="0"/>
              <a:t>    </a:t>
            </a:r>
            <a:r>
              <a:rPr lang="en-PH" dirty="0" err="1"/>
              <a:t>na</a:t>
            </a:r>
            <a:r>
              <a:rPr lang="en-PH" dirty="0"/>
              <a:t> </a:t>
            </a:r>
            <a:r>
              <a:rPr lang="en-PH" dirty="0" err="1"/>
              <a:t>linawin</a:t>
            </a:r>
            <a:r>
              <a:rPr lang="en-PH" dirty="0"/>
              <a:t> kung </a:t>
            </a:r>
            <a:r>
              <a:rPr lang="en-PH" dirty="0" err="1"/>
              <a:t>paano</a:t>
            </a:r>
            <a:r>
              <a:rPr lang="en-PH" dirty="0"/>
              <a:t> </a:t>
            </a:r>
            <a:r>
              <a:rPr lang="en-PH" dirty="0" err="1"/>
              <a:t>magagamit</a:t>
            </a:r>
            <a:r>
              <a:rPr lang="en-PH" dirty="0"/>
              <a:t> at </a:t>
            </a:r>
            <a:r>
              <a:rPr lang="en-PH" dirty="0" err="1"/>
              <a:t>dapat</a:t>
            </a:r>
            <a:r>
              <a:rPr lang="en-PH" dirty="0"/>
              <a:t> </a:t>
            </a:r>
            <a:r>
              <a:rPr lang="en-PH" dirty="0" err="1"/>
              <a:t>gamitin</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mula</a:t>
            </a:r>
            <a:r>
              <a:rPr lang="en-PH" dirty="0"/>
              <a:t> </a:t>
            </a:r>
            <a:r>
              <a:rPr lang="en-PH" dirty="0" err="1"/>
              <a:t>sa</a:t>
            </a:r>
            <a:r>
              <a:rPr lang="en-PH" dirty="0"/>
              <a:t> </a:t>
            </a:r>
            <a:r>
              <a:rPr lang="en-PH" dirty="0" err="1"/>
              <a:t>isang</a:t>
            </a:r>
            <a:r>
              <a:rPr lang="en-PH" dirty="0"/>
              <a:t> </a:t>
            </a:r>
            <a:r>
              <a:rPr lang="en-PH" dirty="0" err="1"/>
              <a:t>bagong</a:t>
            </a:r>
            <a:r>
              <a:rPr lang="en-PH" dirty="0"/>
              <a:t> </a:t>
            </a:r>
            <a:r>
              <a:rPr lang="en-PH" dirty="0" err="1"/>
              <a:t>kliyente</a:t>
            </a:r>
            <a:r>
              <a:rPr lang="en-PH" dirty="0"/>
              <a:t>.</a:t>
            </a:r>
          </a:p>
          <a:p>
            <a:pPr marL="0" indent="0">
              <a:buFontTx/>
              <a:buNone/>
            </a:pPr>
            <a:endParaRPr lang="en-PH" dirty="0"/>
          </a:p>
          <a:p>
            <a:pPr marL="171450" indent="-171450">
              <a:buFontTx/>
              <a:buChar char="-"/>
            </a:pPr>
            <a:r>
              <a:rPr lang="en-PH" b="1" dirty="0" err="1"/>
              <a:t>Pagtatakda</a:t>
            </a:r>
            <a:r>
              <a:rPr lang="en-PH" b="1" dirty="0"/>
              <a:t> ng </a:t>
            </a:r>
            <a:r>
              <a:rPr lang="en-PH" b="1" dirty="0" err="1"/>
              <a:t>mga</a:t>
            </a:r>
            <a:r>
              <a:rPr lang="en-PH" b="1" dirty="0"/>
              <a:t> </a:t>
            </a:r>
            <a:r>
              <a:rPr lang="en-PH" b="1" dirty="0" err="1"/>
              <a:t>pamantayan</a:t>
            </a:r>
            <a:r>
              <a:rPr lang="en-PH" b="1" dirty="0"/>
              <a:t> para </a:t>
            </a:r>
            <a:r>
              <a:rPr lang="en-PH" b="1" dirty="0" err="1"/>
              <a:t>sa</a:t>
            </a:r>
            <a:r>
              <a:rPr lang="en-PH" b="1" dirty="0"/>
              <a:t> </a:t>
            </a:r>
            <a:r>
              <a:rPr lang="en-PH" b="1" dirty="0" err="1"/>
              <a:t>paghawak</a:t>
            </a:r>
            <a:r>
              <a:rPr lang="en-PH" b="1" dirty="0"/>
              <a:t> ng </a:t>
            </a:r>
            <a:r>
              <a:rPr lang="en-PH" b="1" dirty="0" err="1"/>
              <a:t>impormasyon</a:t>
            </a:r>
            <a:r>
              <a:rPr lang="en-PH" dirty="0"/>
              <a:t>. </a:t>
            </a:r>
            <a:r>
              <a:rPr lang="en-PH" dirty="0" err="1"/>
              <a:t>Karaniwan</a:t>
            </a:r>
            <a:r>
              <a:rPr lang="en-PH" dirty="0"/>
              <a:t>, ang </a:t>
            </a:r>
            <a:r>
              <a:rPr lang="en-PH" dirty="0" err="1"/>
              <a:t>mga</a:t>
            </a:r>
            <a:r>
              <a:rPr lang="en-PH" dirty="0"/>
              <a:t> </a:t>
            </a:r>
            <a:r>
              <a:rPr lang="en-PH" dirty="0" err="1"/>
              <a:t>partido</a:t>
            </a:r>
            <a:r>
              <a:rPr lang="en-PH" dirty="0"/>
              <a:t> ay </a:t>
            </a:r>
            <a:r>
              <a:rPr lang="en-PH" dirty="0" err="1"/>
              <a:t>sumasang-ayon</a:t>
            </a:r>
            <a:r>
              <a:rPr lang="en-PH" dirty="0"/>
              <a:t> </a:t>
            </a:r>
          </a:p>
          <a:p>
            <a:pPr marL="0" indent="0">
              <a:buFontTx/>
              <a:buNone/>
            </a:pPr>
            <a:r>
              <a:rPr lang="en-PH" dirty="0"/>
              <a:t>    </a:t>
            </a:r>
            <a:r>
              <a:rPr lang="en-PH" dirty="0" err="1"/>
              <a:t>na</a:t>
            </a:r>
            <a:r>
              <a:rPr lang="en-PH" dirty="0"/>
              <a:t> </a:t>
            </a:r>
            <a:r>
              <a:rPr lang="en-PH" dirty="0" err="1"/>
              <a:t>tratuhin</a:t>
            </a:r>
            <a:r>
              <a:rPr lang="en-PH" dirty="0"/>
              <a:t> ang </a:t>
            </a:r>
            <a:r>
              <a:rPr lang="en-PH" dirty="0" err="1"/>
              <a:t>kumpidensyal</a:t>
            </a:r>
            <a:r>
              <a:rPr lang="en-PH" dirty="0"/>
              <a:t> </a:t>
            </a:r>
            <a:r>
              <a:rPr lang="en-PH" dirty="0" err="1"/>
              <a:t>na</a:t>
            </a:r>
            <a:r>
              <a:rPr lang="en-PH" dirty="0"/>
              <a:t> </a:t>
            </a:r>
            <a:r>
              <a:rPr lang="en-PH" dirty="0" err="1"/>
              <a:t>impormasyon</a:t>
            </a:r>
            <a:r>
              <a:rPr lang="en-PH" dirty="0"/>
              <a:t> ng </a:t>
            </a:r>
            <a:r>
              <a:rPr lang="en-PH" dirty="0" err="1"/>
              <a:t>isa't</a:t>
            </a:r>
            <a:r>
              <a:rPr lang="en-PH" dirty="0"/>
              <a:t> isa </a:t>
            </a:r>
            <a:r>
              <a:rPr lang="en-PH" dirty="0" err="1"/>
              <a:t>sa</a:t>
            </a:r>
            <a:r>
              <a:rPr lang="en-PH" dirty="0"/>
              <a:t> </a:t>
            </a:r>
            <a:r>
              <a:rPr lang="en-PH" dirty="0" err="1"/>
              <a:t>paraan</a:t>
            </a:r>
            <a:r>
              <a:rPr lang="en-PH" dirty="0"/>
              <a:t> ng </a:t>
            </a:r>
            <a:r>
              <a:rPr lang="en-PH" dirty="0" err="1"/>
              <a:t>pagtrato</a:t>
            </a:r>
            <a:r>
              <a:rPr lang="en-PH" dirty="0"/>
              <a:t> </a:t>
            </a:r>
            <a:r>
              <a:rPr lang="en-PH" dirty="0" err="1"/>
              <a:t>nila</a:t>
            </a:r>
            <a:r>
              <a:rPr lang="en-PH" dirty="0"/>
              <a:t> </a:t>
            </a:r>
            <a:r>
              <a:rPr lang="en-PH" dirty="0" err="1"/>
              <a:t>sa</a:t>
            </a:r>
            <a:r>
              <a:rPr lang="en-PH" dirty="0"/>
              <a:t> </a:t>
            </a:r>
            <a:r>
              <a:rPr lang="en-PH" dirty="0" err="1"/>
              <a:t>kanilang</a:t>
            </a:r>
            <a:r>
              <a:rPr lang="en-PH" dirty="0"/>
              <a:t> </a:t>
            </a:r>
            <a:r>
              <a:rPr lang="en-PH" dirty="0" err="1"/>
              <a:t>sarili</a:t>
            </a:r>
            <a:r>
              <a:rPr lang="en-PH" dirty="0"/>
              <a:t>. </a:t>
            </a:r>
            <a:r>
              <a:rPr lang="en-PH" dirty="0" err="1"/>
              <a:t>Gayunpaman</a:t>
            </a:r>
            <a:r>
              <a:rPr lang="en-PH" dirty="0"/>
              <a:t>, ang </a:t>
            </a:r>
          </a:p>
          <a:p>
            <a:pPr marL="0" indent="0">
              <a:buFontTx/>
              <a:buNone/>
            </a:pPr>
            <a:r>
              <a:rPr lang="en-PH" dirty="0"/>
              <a:t>    </a:t>
            </a:r>
            <a:r>
              <a:rPr lang="en-PH" dirty="0" err="1"/>
              <a:t>kaayusan</a:t>
            </a:r>
            <a:r>
              <a:rPr lang="en-PH" dirty="0"/>
              <a:t> </a:t>
            </a:r>
            <a:r>
              <a:rPr lang="en-PH" dirty="0" err="1"/>
              <a:t>na</a:t>
            </a:r>
            <a:r>
              <a:rPr lang="en-PH" dirty="0"/>
              <a:t> </a:t>
            </a:r>
            <a:r>
              <a:rPr lang="en-PH" dirty="0" err="1"/>
              <a:t>ito</a:t>
            </a:r>
            <a:r>
              <a:rPr lang="en-PH" dirty="0"/>
              <a:t> ay </a:t>
            </a:r>
            <a:r>
              <a:rPr lang="en-PH" dirty="0" err="1"/>
              <a:t>gagana</a:t>
            </a:r>
            <a:r>
              <a:rPr lang="en-PH" dirty="0"/>
              <a:t> </a:t>
            </a:r>
            <a:r>
              <a:rPr lang="en-PH" dirty="0" err="1"/>
              <a:t>lamang</a:t>
            </a:r>
            <a:r>
              <a:rPr lang="en-PH" dirty="0"/>
              <a:t> kung ang </a:t>
            </a:r>
            <a:r>
              <a:rPr lang="en-PH" dirty="0" err="1"/>
              <a:t>tatanggap</a:t>
            </a:r>
            <a:r>
              <a:rPr lang="en-PH" dirty="0"/>
              <a:t> ay </a:t>
            </a:r>
            <a:r>
              <a:rPr lang="en-PH" dirty="0" err="1"/>
              <a:t>mayroon</a:t>
            </a:r>
            <a:r>
              <a:rPr lang="en-PH" dirty="0"/>
              <a:t> </a:t>
            </a:r>
            <a:r>
              <a:rPr lang="en-PH" dirty="0" err="1"/>
              <a:t>nang</a:t>
            </a:r>
            <a:r>
              <a:rPr lang="en-PH" dirty="0"/>
              <a:t> </a:t>
            </a:r>
            <a:r>
              <a:rPr lang="en-PH" dirty="0" err="1"/>
              <a:t>mga</a:t>
            </a:r>
            <a:r>
              <a:rPr lang="en-PH" dirty="0"/>
              <a:t> </a:t>
            </a:r>
            <a:r>
              <a:rPr lang="en-PH" dirty="0" err="1"/>
              <a:t>pamantayan</a:t>
            </a:r>
            <a:r>
              <a:rPr lang="en-PH" dirty="0"/>
              <a:t> para </a:t>
            </a:r>
            <a:r>
              <a:rPr lang="en-PH" dirty="0" err="1"/>
              <a:t>sa</a:t>
            </a:r>
            <a:r>
              <a:rPr lang="en-PH" dirty="0"/>
              <a:t> </a:t>
            </a:r>
            <a:r>
              <a:rPr lang="en-PH" dirty="0" err="1"/>
              <a:t>pagharap</a:t>
            </a:r>
            <a:r>
              <a:rPr lang="en-PH" dirty="0"/>
              <a:t> </a:t>
            </a:r>
            <a:r>
              <a:rPr lang="en-PH" dirty="0" err="1"/>
              <a:t>sa</a:t>
            </a:r>
            <a:r>
              <a:rPr lang="en-PH" dirty="0"/>
              <a:t> </a:t>
            </a:r>
            <a:r>
              <a:rPr lang="en-PH" dirty="0" err="1"/>
              <a:t>kumpidensyal</a:t>
            </a:r>
            <a:r>
              <a:rPr lang="en-PH" dirty="0"/>
              <a:t> </a:t>
            </a:r>
          </a:p>
          <a:p>
            <a:pPr marL="0" indent="0">
              <a:buFontTx/>
              <a:buNone/>
            </a:pPr>
            <a:r>
              <a:rPr lang="en-PH" dirty="0"/>
              <a:t>    </a:t>
            </a:r>
            <a:r>
              <a:rPr lang="en-PH" dirty="0" err="1"/>
              <a:t>na</a:t>
            </a:r>
            <a:r>
              <a:rPr lang="en-PH" dirty="0"/>
              <a:t> </a:t>
            </a:r>
            <a:r>
              <a:rPr lang="en-PH" dirty="0" err="1"/>
              <a:t>impormasyon</a:t>
            </a:r>
            <a:r>
              <a:rPr lang="en-PH" dirty="0"/>
              <a:t>. </a:t>
            </a:r>
            <a:r>
              <a:rPr lang="en-PH" dirty="0" err="1"/>
              <a:t>Maaaring</a:t>
            </a:r>
            <a:r>
              <a:rPr lang="en-PH" dirty="0"/>
              <a:t> </a:t>
            </a:r>
            <a:r>
              <a:rPr lang="en-PH" dirty="0" err="1"/>
              <a:t>kabilang</a:t>
            </a:r>
            <a:r>
              <a:rPr lang="en-PH" dirty="0"/>
              <a:t> </a:t>
            </a:r>
            <a:r>
              <a:rPr lang="en-PH" dirty="0" err="1"/>
              <a:t>sa</a:t>
            </a:r>
            <a:r>
              <a:rPr lang="en-PH" dirty="0"/>
              <a:t> </a:t>
            </a:r>
            <a:r>
              <a:rPr lang="en-PH" dirty="0" err="1"/>
              <a:t>mga</a:t>
            </a:r>
            <a:r>
              <a:rPr lang="en-PH" dirty="0"/>
              <a:t> </a:t>
            </a:r>
            <a:r>
              <a:rPr lang="en-PH" dirty="0" err="1"/>
              <a:t>pamantayang</a:t>
            </a:r>
            <a:r>
              <a:rPr lang="en-PH" dirty="0"/>
              <a:t> </a:t>
            </a:r>
            <a:r>
              <a:rPr lang="en-PH" dirty="0" err="1"/>
              <a:t>ito</a:t>
            </a:r>
            <a:r>
              <a:rPr lang="en-PH" dirty="0"/>
              <a:t> ang </a:t>
            </a:r>
            <a:r>
              <a:rPr lang="en-PH" dirty="0" err="1"/>
              <a:t>paglilimita</a:t>
            </a:r>
            <a:r>
              <a:rPr lang="en-PH" dirty="0"/>
              <a:t> </a:t>
            </a:r>
            <a:r>
              <a:rPr lang="en-PH" dirty="0" err="1"/>
              <a:t>sa</a:t>
            </a:r>
            <a:r>
              <a:rPr lang="en-PH" dirty="0"/>
              <a:t> </a:t>
            </a:r>
            <a:r>
              <a:rPr lang="en-PH" dirty="0" err="1"/>
              <a:t>pag</a:t>
            </a:r>
            <a:r>
              <a:rPr lang="en-PH" dirty="0"/>
              <a:t>-access </a:t>
            </a:r>
            <a:r>
              <a:rPr lang="en-PH" dirty="0" err="1"/>
              <a:t>sa</a:t>
            </a:r>
            <a:r>
              <a:rPr lang="en-PH" dirty="0"/>
              <a:t> </a:t>
            </a:r>
            <a:r>
              <a:rPr lang="en-PH" dirty="0" err="1"/>
              <a:t>impormasyon</a:t>
            </a:r>
            <a:r>
              <a:rPr lang="en-PH" dirty="0"/>
              <a:t> o </a:t>
            </a:r>
            <a:r>
              <a:rPr lang="en-PH" dirty="0" err="1"/>
              <a:t>paggamit</a:t>
            </a:r>
            <a:r>
              <a:rPr lang="en-PH" dirty="0"/>
              <a:t> ng </a:t>
            </a:r>
            <a:r>
              <a:rPr lang="en-PH" dirty="0" err="1"/>
              <a:t>iba</a:t>
            </a:r>
            <a:endParaRPr lang="en-PH" dirty="0"/>
          </a:p>
          <a:p>
            <a:pPr marL="0" indent="0">
              <a:buFontTx/>
              <a:buNone/>
            </a:pPr>
            <a:r>
              <a:rPr lang="en-PH" dirty="0"/>
              <a:t>    pang </a:t>
            </a:r>
            <a:r>
              <a:rPr lang="en-PH" dirty="0" err="1"/>
              <a:t>mga</a:t>
            </a:r>
            <a:r>
              <a:rPr lang="en-PH" dirty="0"/>
              <a:t> </a:t>
            </a:r>
            <a:r>
              <a:rPr lang="en-PH" dirty="0" err="1"/>
              <a:t>paraan</a:t>
            </a:r>
            <a:r>
              <a:rPr lang="en-PH" dirty="0"/>
              <a:t>, </a:t>
            </a:r>
            <a:r>
              <a:rPr lang="en-PH" dirty="0" err="1"/>
              <a:t>tulad</a:t>
            </a:r>
            <a:r>
              <a:rPr lang="en-PH" dirty="0"/>
              <a:t> ng </a:t>
            </a:r>
            <a:r>
              <a:rPr lang="en-PH" dirty="0" err="1"/>
              <a:t>mga</a:t>
            </a:r>
            <a:r>
              <a:rPr lang="en-PH" dirty="0"/>
              <a:t> file </a:t>
            </a:r>
            <a:r>
              <a:rPr lang="en-PH" dirty="0" err="1"/>
              <a:t>na</a:t>
            </a:r>
            <a:r>
              <a:rPr lang="en-PH" dirty="0"/>
              <a:t> </a:t>
            </a:r>
            <a:r>
              <a:rPr lang="en-PH" dirty="0" err="1"/>
              <a:t>nagpoprotekta</a:t>
            </a:r>
            <a:r>
              <a:rPr lang="en-PH" dirty="0"/>
              <a:t> </a:t>
            </a:r>
            <a:r>
              <a:rPr lang="en-PH" dirty="0" err="1"/>
              <a:t>sa</a:t>
            </a:r>
            <a:r>
              <a:rPr lang="en-PH" dirty="0"/>
              <a:t> password, </a:t>
            </a:r>
            <a:r>
              <a:rPr lang="en-PH" dirty="0" err="1"/>
              <a:t>upang</a:t>
            </a:r>
            <a:r>
              <a:rPr lang="en-PH" dirty="0"/>
              <a:t> </a:t>
            </a:r>
            <a:r>
              <a:rPr lang="en-PH" dirty="0" err="1"/>
              <a:t>mapanatili</a:t>
            </a:r>
            <a:r>
              <a:rPr lang="en-PH" dirty="0"/>
              <a:t> ang </a:t>
            </a:r>
            <a:r>
              <a:rPr lang="en-PH" dirty="0" err="1"/>
              <a:t>lihim</a:t>
            </a:r>
            <a:r>
              <a:rPr lang="en-PH" dirty="0"/>
              <a:t>.</a:t>
            </a:r>
          </a:p>
        </p:txBody>
      </p:sp>
      <p:sp>
        <p:nvSpPr>
          <p:cNvPr id="4" name="Slide Number Placeholder 3"/>
          <p:cNvSpPr>
            <a:spLocks noGrp="1"/>
          </p:cNvSpPr>
          <p:nvPr>
            <p:ph type="sldNum" sz="quarter" idx="5"/>
          </p:nvPr>
        </p:nvSpPr>
        <p:spPr/>
        <p:txBody>
          <a:bodyPr/>
          <a:lstStyle/>
          <a:p>
            <a:fld id="{AFC0D9DE-F000-409B-85DA-1A7C0593F748}" type="slidenum">
              <a:rPr lang="en-PH" smtClean="0"/>
              <a:t>18</a:t>
            </a:fld>
            <a:endParaRPr lang="en-PH"/>
          </a:p>
        </p:txBody>
      </p:sp>
    </p:spTree>
    <p:extLst>
      <p:ext uri="{BB962C8B-B14F-4D97-AF65-F5344CB8AC3E}">
        <p14:creationId xmlns:p14="http://schemas.microsoft.com/office/powerpoint/2010/main" val="2638838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PH" b="1" u="sng" dirty="0" err="1">
                <a:solidFill>
                  <a:srgbClr val="FF0000"/>
                </a:solidFill>
              </a:rPr>
              <a:t>Pagpapanatili</a:t>
            </a:r>
            <a:r>
              <a:rPr lang="en-PH" b="1" u="sng" dirty="0">
                <a:solidFill>
                  <a:srgbClr val="FF0000"/>
                </a:solidFill>
              </a:rPr>
              <a:t> ng Competitive Advantage</a:t>
            </a:r>
            <a:r>
              <a:rPr lang="en-PH" dirty="0"/>
              <a:t>. </a:t>
            </a:r>
            <a:r>
              <a:rPr lang="en-PH" dirty="0" err="1"/>
              <a:t>Makakatulong</a:t>
            </a:r>
            <a:r>
              <a:rPr lang="en-PH" dirty="0"/>
              <a:t> ang </a:t>
            </a:r>
            <a:r>
              <a:rPr lang="en-PH" dirty="0" err="1"/>
              <a:t>mga</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r>
              <a:rPr lang="en-PH" dirty="0" err="1"/>
              <a:t>na</a:t>
            </a:r>
            <a:r>
              <a:rPr lang="en-PH" dirty="0"/>
              <a:t> </a:t>
            </a:r>
          </a:p>
          <a:p>
            <a:pPr marL="0" indent="0">
              <a:buFontTx/>
              <a:buNone/>
            </a:pPr>
            <a:r>
              <a:rPr lang="en-PH" dirty="0"/>
              <a:t>     </a:t>
            </a:r>
            <a:r>
              <a:rPr lang="en-PH" dirty="0" err="1"/>
              <a:t>matiyak</a:t>
            </a:r>
            <a:r>
              <a:rPr lang="en-PH" dirty="0"/>
              <a:t> </a:t>
            </a:r>
            <a:r>
              <a:rPr lang="en-PH" dirty="0" err="1"/>
              <a:t>na</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tulad</a:t>
            </a:r>
            <a:r>
              <a:rPr lang="en-PH" dirty="0"/>
              <a:t> ng </a:t>
            </a:r>
            <a:r>
              <a:rPr lang="en-PH" dirty="0" err="1"/>
              <a:t>intelektwal</a:t>
            </a:r>
            <a:r>
              <a:rPr lang="en-PH" dirty="0"/>
              <a:t> </a:t>
            </a:r>
            <a:r>
              <a:rPr lang="en-PH" dirty="0" err="1"/>
              <a:t>na</a:t>
            </a:r>
            <a:r>
              <a:rPr lang="en-PH" dirty="0"/>
              <a:t> </a:t>
            </a:r>
            <a:r>
              <a:rPr lang="en-PH" dirty="0" err="1"/>
              <a:t>ari-arian</a:t>
            </a:r>
            <a:r>
              <a:rPr lang="en-PH" dirty="0"/>
              <a:t> o </a:t>
            </a:r>
            <a:r>
              <a:rPr lang="en-PH" dirty="0" err="1"/>
              <a:t>mga</a:t>
            </a:r>
            <a:r>
              <a:rPr lang="en-PH" dirty="0"/>
              <a:t> </a:t>
            </a:r>
            <a:r>
              <a:rPr lang="en-PH" dirty="0" err="1"/>
              <a:t>lihim</a:t>
            </a:r>
            <a:r>
              <a:rPr lang="en-PH" dirty="0"/>
              <a:t> ng </a:t>
            </a:r>
            <a:r>
              <a:rPr lang="en-PH" dirty="0" err="1"/>
              <a:t>kalakalan</a:t>
            </a:r>
            <a:r>
              <a:rPr lang="en-PH" dirty="0"/>
              <a:t> ay </a:t>
            </a:r>
          </a:p>
          <a:p>
            <a:pPr marL="0" indent="0">
              <a:buFontTx/>
              <a:buNone/>
            </a:pPr>
            <a:r>
              <a:rPr lang="en-PH" dirty="0"/>
              <a:t>     </a:t>
            </a:r>
            <a:r>
              <a:rPr lang="en-PH" dirty="0" err="1"/>
              <a:t>hindi</a:t>
            </a:r>
            <a:r>
              <a:rPr lang="en-PH" dirty="0"/>
              <a:t> </a:t>
            </a:r>
            <a:r>
              <a:rPr lang="en-PH" dirty="0" err="1"/>
              <a:t>makakarating</a:t>
            </a:r>
            <a:r>
              <a:rPr lang="en-PH" dirty="0"/>
              <a:t> </a:t>
            </a:r>
            <a:r>
              <a:rPr lang="en-PH" dirty="0" err="1"/>
              <a:t>sa</a:t>
            </a:r>
            <a:r>
              <a:rPr lang="en-PH" dirty="0"/>
              <a:t> </a:t>
            </a:r>
            <a:r>
              <a:rPr lang="en-PH" dirty="0" err="1"/>
              <a:t>mga</a:t>
            </a:r>
            <a:r>
              <a:rPr lang="en-PH" dirty="0"/>
              <a:t> </a:t>
            </a:r>
            <a:r>
              <a:rPr lang="en-PH" dirty="0" err="1"/>
              <a:t>kakumpitensya</a:t>
            </a:r>
            <a:r>
              <a:rPr lang="en-PH" dirty="0"/>
              <a:t> </a:t>
            </a:r>
            <a:r>
              <a:rPr lang="en-PH" dirty="0" err="1"/>
              <a:t>sa</a:t>
            </a:r>
            <a:r>
              <a:rPr lang="en-PH" dirty="0"/>
              <a:t> </a:t>
            </a:r>
            <a:r>
              <a:rPr lang="en-PH" dirty="0" err="1"/>
              <a:t>industriya</a:t>
            </a:r>
            <a:r>
              <a:rPr lang="en-PH" dirty="0"/>
              <a:t>, media, o </a:t>
            </a:r>
            <a:r>
              <a:rPr lang="en-PH" dirty="0" err="1"/>
              <a:t>publiko</a:t>
            </a:r>
            <a:r>
              <a:rPr lang="en-PH" dirty="0"/>
              <a:t>. Para </a:t>
            </a:r>
            <a:r>
              <a:rPr lang="en-PH" dirty="0" err="1"/>
              <a:t>sa</a:t>
            </a:r>
            <a:r>
              <a:rPr lang="en-PH" dirty="0"/>
              <a:t> </a:t>
            </a:r>
            <a:r>
              <a:rPr lang="en-PH" dirty="0" err="1"/>
              <a:t>kadahilanang</a:t>
            </a:r>
            <a:r>
              <a:rPr lang="en-PH" dirty="0"/>
              <a:t> </a:t>
            </a:r>
            <a:r>
              <a:rPr lang="en-PH" dirty="0" err="1"/>
              <a:t>ito</a:t>
            </a:r>
            <a:r>
              <a:rPr lang="en-PH" dirty="0"/>
              <a:t>, ang </a:t>
            </a:r>
            <a:r>
              <a:rPr lang="en-PH" dirty="0" err="1"/>
              <a:t>mga</a:t>
            </a:r>
            <a:r>
              <a:rPr lang="en-PH" dirty="0"/>
              <a:t> </a:t>
            </a:r>
          </a:p>
          <a:p>
            <a:pPr marL="0" indent="0">
              <a:buFontTx/>
              <a:buNone/>
            </a:pP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karaniwan</a:t>
            </a:r>
            <a:r>
              <a:rPr lang="en-PH" dirty="0"/>
              <a:t> </a:t>
            </a:r>
            <a:r>
              <a:rPr lang="en-PH" dirty="0" err="1"/>
              <a:t>sa</a:t>
            </a:r>
            <a:r>
              <a:rPr lang="en-PH" dirty="0"/>
              <a:t> </a:t>
            </a:r>
            <a:r>
              <a:rPr lang="en-PH" dirty="0" err="1"/>
              <a:t>mabilis</a:t>
            </a:r>
            <a:r>
              <a:rPr lang="en-PH" dirty="0"/>
              <a:t> </a:t>
            </a:r>
            <a:r>
              <a:rPr lang="en-PH" dirty="0" err="1"/>
              <a:t>na</a:t>
            </a:r>
            <a:r>
              <a:rPr lang="en-PH" dirty="0"/>
              <a:t> </a:t>
            </a:r>
            <a:r>
              <a:rPr lang="en-PH" dirty="0" err="1"/>
              <a:t>pagbabago</a:t>
            </a:r>
            <a:r>
              <a:rPr lang="en-PH" dirty="0"/>
              <a:t> ng </a:t>
            </a:r>
            <a:r>
              <a:rPr lang="en-PH" dirty="0" err="1"/>
              <a:t>mga</a:t>
            </a:r>
            <a:r>
              <a:rPr lang="en-PH" dirty="0"/>
              <a:t> </a:t>
            </a:r>
            <a:r>
              <a:rPr lang="en-PH" dirty="0" err="1"/>
              <a:t>industriya</a:t>
            </a:r>
            <a:r>
              <a:rPr lang="en-PH" dirty="0"/>
              <a:t>, </a:t>
            </a:r>
            <a:r>
              <a:rPr lang="en-PH" dirty="0" err="1"/>
              <a:t>tulad</a:t>
            </a:r>
            <a:r>
              <a:rPr lang="en-PH" dirty="0"/>
              <a:t> ng </a:t>
            </a:r>
          </a:p>
          <a:p>
            <a:pPr marL="0" indent="0">
              <a:buFontTx/>
              <a:buNone/>
            </a:pPr>
            <a:r>
              <a:rPr lang="en-PH" dirty="0"/>
              <a:t>     </a:t>
            </a:r>
            <a:r>
              <a:rPr lang="en-PH" dirty="0" err="1"/>
              <a:t>teknolohiya</a:t>
            </a:r>
            <a:r>
              <a:rPr lang="en-PH" dirty="0"/>
              <a:t> ng </a:t>
            </a:r>
            <a:r>
              <a:rPr lang="en-PH" dirty="0" err="1"/>
              <a:t>impormasyon</a:t>
            </a:r>
            <a:r>
              <a:rPr lang="en-PH" dirty="0"/>
              <a:t>.</a:t>
            </a:r>
          </a:p>
          <a:p>
            <a:pPr marL="0" indent="0">
              <a:buFontTx/>
              <a:buNone/>
            </a:pPr>
            <a:endParaRPr lang="en-PH" dirty="0"/>
          </a:p>
          <a:p>
            <a:pPr marL="171450" indent="-171450">
              <a:buFontTx/>
              <a:buChar char="-"/>
            </a:pPr>
            <a:r>
              <a:rPr lang="en-PH" b="1" dirty="0" err="1"/>
              <a:t>Pagpapaliwanag</a:t>
            </a:r>
            <a:r>
              <a:rPr lang="en-PH" b="1" dirty="0"/>
              <a:t> </a:t>
            </a:r>
            <a:r>
              <a:rPr lang="en-PH" b="1" dirty="0" err="1"/>
              <a:t>sa</a:t>
            </a:r>
            <a:r>
              <a:rPr lang="en-PH" b="1" dirty="0"/>
              <a:t> </a:t>
            </a:r>
            <a:r>
              <a:rPr lang="en-PH" b="1" dirty="0" err="1"/>
              <a:t>mga</a:t>
            </a:r>
            <a:r>
              <a:rPr lang="en-PH" b="1" dirty="0"/>
              <a:t> </a:t>
            </a:r>
            <a:r>
              <a:rPr lang="en-PH" b="1" dirty="0" err="1"/>
              <a:t>responsibilidad</a:t>
            </a:r>
            <a:r>
              <a:rPr lang="en-PH" b="1" dirty="0"/>
              <a:t> ng </a:t>
            </a:r>
            <a:r>
              <a:rPr lang="en-PH" b="1" dirty="0" err="1"/>
              <a:t>bawat</a:t>
            </a:r>
            <a:r>
              <a:rPr lang="en-PH" b="1" dirty="0"/>
              <a:t> </a:t>
            </a:r>
            <a:r>
              <a:rPr lang="en-PH" b="1" dirty="0" err="1"/>
              <a:t>partido</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p>
          <a:p>
            <a:pPr marL="0" indent="0">
              <a:buFontTx/>
              <a:buNone/>
            </a:pPr>
            <a:r>
              <a:rPr lang="en-PH" dirty="0"/>
              <a:t>    ay </a:t>
            </a:r>
            <a:r>
              <a:rPr lang="en-PH" dirty="0" err="1"/>
              <a:t>lumilikha</a:t>
            </a:r>
            <a:r>
              <a:rPr lang="en-PH" dirty="0"/>
              <a:t> ng </a:t>
            </a:r>
            <a:r>
              <a:rPr lang="en-PH" dirty="0" err="1"/>
              <a:t>isang</a:t>
            </a:r>
            <a:r>
              <a:rPr lang="en-PH" dirty="0"/>
              <a:t> </a:t>
            </a:r>
            <a:r>
              <a:rPr lang="en-PH" dirty="0" err="1"/>
              <a:t>kumpidensyal</a:t>
            </a:r>
            <a:r>
              <a:rPr lang="en-PH" dirty="0"/>
              <a:t> </a:t>
            </a:r>
            <a:r>
              <a:rPr lang="en-PH" dirty="0" err="1"/>
              <a:t>na</a:t>
            </a:r>
            <a:r>
              <a:rPr lang="en-PH" dirty="0"/>
              <a:t> </a:t>
            </a:r>
            <a:r>
              <a:rPr lang="en-PH" dirty="0" err="1"/>
              <a:t>relasyon</a:t>
            </a:r>
            <a:r>
              <a:rPr lang="en-PH" dirty="0"/>
              <a:t> </a:t>
            </a:r>
            <a:r>
              <a:rPr lang="en-PH" dirty="0" err="1"/>
              <a:t>sa</a:t>
            </a:r>
            <a:r>
              <a:rPr lang="en-PH" dirty="0"/>
              <a:t> </a:t>
            </a:r>
            <a:r>
              <a:rPr lang="en-PH" dirty="0" err="1"/>
              <a:t>pagitan</a:t>
            </a:r>
            <a:r>
              <a:rPr lang="en-PH" dirty="0"/>
              <a:t> ng </a:t>
            </a:r>
            <a:r>
              <a:rPr lang="en-PH" dirty="0" err="1"/>
              <a:t>dalawang</a:t>
            </a:r>
            <a:r>
              <a:rPr lang="en-PH" dirty="0"/>
              <a:t> </a:t>
            </a:r>
            <a:r>
              <a:rPr lang="en-PH" dirty="0" err="1"/>
              <a:t>partido</a:t>
            </a:r>
            <a:r>
              <a:rPr lang="en-PH" dirty="0"/>
              <a:t> at </a:t>
            </a:r>
            <a:r>
              <a:rPr lang="en-PH" dirty="0" err="1"/>
              <a:t>dapat</a:t>
            </a:r>
            <a:r>
              <a:rPr lang="en-PH" dirty="0"/>
              <a:t> </a:t>
            </a:r>
            <a:r>
              <a:rPr lang="en-PH" dirty="0" err="1"/>
              <a:t>ipaliwanag</a:t>
            </a:r>
            <a:r>
              <a:rPr lang="en-PH" dirty="0"/>
              <a:t> kung </a:t>
            </a:r>
            <a:r>
              <a:rPr lang="en-PH" dirty="0" err="1"/>
              <a:t>ano</a:t>
            </a:r>
            <a:r>
              <a:rPr lang="en-PH" dirty="0"/>
              <a:t> ang </a:t>
            </a:r>
          </a:p>
          <a:p>
            <a:pPr marL="0" indent="0">
              <a:buFontTx/>
              <a:buNone/>
            </a:pPr>
            <a:r>
              <a:rPr lang="en-PH" dirty="0"/>
              <a:t>    </a:t>
            </a:r>
            <a:r>
              <a:rPr lang="en-PH" dirty="0" err="1"/>
              <a:t>ibig</a:t>
            </a:r>
            <a:r>
              <a:rPr lang="en-PH" dirty="0"/>
              <a:t> </a:t>
            </a:r>
            <a:r>
              <a:rPr lang="en-PH" dirty="0" err="1"/>
              <a:t>sabihin</a:t>
            </a:r>
            <a:r>
              <a:rPr lang="en-PH" dirty="0"/>
              <a:t> </a:t>
            </a:r>
            <a:r>
              <a:rPr lang="en-PH" dirty="0" err="1"/>
              <a:t>nito</a:t>
            </a:r>
            <a:r>
              <a:rPr lang="en-PH" dirty="0"/>
              <a:t>. </a:t>
            </a:r>
            <a:r>
              <a:rPr lang="en-PH" dirty="0" err="1"/>
              <a:t>Halimbawa</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makakatulong</a:t>
            </a:r>
            <a:r>
              <a:rPr lang="en-PH" dirty="0"/>
              <a:t> </a:t>
            </a:r>
            <a:r>
              <a:rPr lang="en-PH" dirty="0" err="1"/>
              <a:t>sa</a:t>
            </a:r>
            <a:r>
              <a:rPr lang="en-PH" dirty="0"/>
              <a:t> </a:t>
            </a:r>
            <a:r>
              <a:rPr lang="en-PH" dirty="0" err="1"/>
              <a:t>isang</a:t>
            </a:r>
            <a:r>
              <a:rPr lang="en-PH" dirty="0"/>
              <a:t> consultant </a:t>
            </a:r>
          </a:p>
          <a:p>
            <a:pPr marL="0" indent="0">
              <a:buFontTx/>
              <a:buNone/>
            </a:pPr>
            <a:r>
              <a:rPr lang="en-PH" dirty="0"/>
              <a:t>    </a:t>
            </a:r>
            <a:r>
              <a:rPr lang="en-PH" dirty="0" err="1"/>
              <a:t>na</a:t>
            </a:r>
            <a:r>
              <a:rPr lang="en-PH" dirty="0"/>
              <a:t> </a:t>
            </a:r>
            <a:r>
              <a:rPr lang="en-PH" dirty="0" err="1"/>
              <a:t>linawin</a:t>
            </a:r>
            <a:r>
              <a:rPr lang="en-PH" dirty="0"/>
              <a:t> kung </a:t>
            </a:r>
            <a:r>
              <a:rPr lang="en-PH" dirty="0" err="1"/>
              <a:t>paano</a:t>
            </a:r>
            <a:r>
              <a:rPr lang="en-PH" dirty="0"/>
              <a:t> </a:t>
            </a:r>
            <a:r>
              <a:rPr lang="en-PH" dirty="0" err="1"/>
              <a:t>magagamit</a:t>
            </a:r>
            <a:r>
              <a:rPr lang="en-PH" dirty="0"/>
              <a:t> at </a:t>
            </a:r>
            <a:r>
              <a:rPr lang="en-PH" dirty="0" err="1"/>
              <a:t>dapat</a:t>
            </a:r>
            <a:r>
              <a:rPr lang="en-PH" dirty="0"/>
              <a:t> </a:t>
            </a:r>
            <a:r>
              <a:rPr lang="en-PH" dirty="0" err="1"/>
              <a:t>gamitin</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mula</a:t>
            </a:r>
            <a:r>
              <a:rPr lang="en-PH" dirty="0"/>
              <a:t> </a:t>
            </a:r>
            <a:r>
              <a:rPr lang="en-PH" dirty="0" err="1"/>
              <a:t>sa</a:t>
            </a:r>
            <a:r>
              <a:rPr lang="en-PH" dirty="0"/>
              <a:t> </a:t>
            </a:r>
            <a:r>
              <a:rPr lang="en-PH" dirty="0" err="1"/>
              <a:t>isang</a:t>
            </a:r>
            <a:r>
              <a:rPr lang="en-PH" dirty="0"/>
              <a:t> </a:t>
            </a:r>
            <a:r>
              <a:rPr lang="en-PH" dirty="0" err="1"/>
              <a:t>bagong</a:t>
            </a:r>
            <a:r>
              <a:rPr lang="en-PH" dirty="0"/>
              <a:t> </a:t>
            </a:r>
            <a:r>
              <a:rPr lang="en-PH" dirty="0" err="1"/>
              <a:t>kliyente</a:t>
            </a:r>
            <a:r>
              <a:rPr lang="en-PH" dirty="0"/>
              <a:t>.</a:t>
            </a:r>
          </a:p>
          <a:p>
            <a:pPr marL="0" indent="0">
              <a:buFontTx/>
              <a:buNone/>
            </a:pPr>
            <a:endParaRPr lang="en-PH" dirty="0"/>
          </a:p>
          <a:p>
            <a:pPr marL="171450" indent="-171450">
              <a:buFontTx/>
              <a:buChar char="-"/>
            </a:pPr>
            <a:r>
              <a:rPr lang="en-PH" b="1" dirty="0" err="1"/>
              <a:t>Pagtatakda</a:t>
            </a:r>
            <a:r>
              <a:rPr lang="en-PH" b="1" dirty="0"/>
              <a:t> ng </a:t>
            </a:r>
            <a:r>
              <a:rPr lang="en-PH" b="1" dirty="0" err="1"/>
              <a:t>mga</a:t>
            </a:r>
            <a:r>
              <a:rPr lang="en-PH" b="1" dirty="0"/>
              <a:t> </a:t>
            </a:r>
            <a:r>
              <a:rPr lang="en-PH" b="1" dirty="0" err="1"/>
              <a:t>pamantayan</a:t>
            </a:r>
            <a:r>
              <a:rPr lang="en-PH" b="1" dirty="0"/>
              <a:t> para </a:t>
            </a:r>
            <a:r>
              <a:rPr lang="en-PH" b="1" dirty="0" err="1"/>
              <a:t>sa</a:t>
            </a:r>
            <a:r>
              <a:rPr lang="en-PH" b="1" dirty="0"/>
              <a:t> </a:t>
            </a:r>
            <a:r>
              <a:rPr lang="en-PH" b="1" dirty="0" err="1"/>
              <a:t>paghawak</a:t>
            </a:r>
            <a:r>
              <a:rPr lang="en-PH" b="1" dirty="0"/>
              <a:t> ng </a:t>
            </a:r>
            <a:r>
              <a:rPr lang="en-PH" b="1" dirty="0" err="1"/>
              <a:t>impormasyon</a:t>
            </a:r>
            <a:r>
              <a:rPr lang="en-PH" dirty="0"/>
              <a:t>. </a:t>
            </a:r>
            <a:r>
              <a:rPr lang="en-PH" dirty="0" err="1"/>
              <a:t>Karaniwan</a:t>
            </a:r>
            <a:r>
              <a:rPr lang="en-PH" dirty="0"/>
              <a:t>, ang </a:t>
            </a:r>
            <a:r>
              <a:rPr lang="en-PH" dirty="0" err="1"/>
              <a:t>mga</a:t>
            </a:r>
            <a:r>
              <a:rPr lang="en-PH" dirty="0"/>
              <a:t> </a:t>
            </a:r>
            <a:r>
              <a:rPr lang="en-PH" dirty="0" err="1"/>
              <a:t>partido</a:t>
            </a:r>
            <a:r>
              <a:rPr lang="en-PH" dirty="0"/>
              <a:t> ay </a:t>
            </a:r>
            <a:r>
              <a:rPr lang="en-PH" dirty="0" err="1"/>
              <a:t>sumasang-ayon</a:t>
            </a:r>
            <a:r>
              <a:rPr lang="en-PH" dirty="0"/>
              <a:t> </a:t>
            </a:r>
          </a:p>
          <a:p>
            <a:pPr marL="0" indent="0">
              <a:buFontTx/>
              <a:buNone/>
            </a:pPr>
            <a:r>
              <a:rPr lang="en-PH" dirty="0"/>
              <a:t>    </a:t>
            </a:r>
            <a:r>
              <a:rPr lang="en-PH" dirty="0" err="1"/>
              <a:t>na</a:t>
            </a:r>
            <a:r>
              <a:rPr lang="en-PH" dirty="0"/>
              <a:t> </a:t>
            </a:r>
            <a:r>
              <a:rPr lang="en-PH" dirty="0" err="1"/>
              <a:t>tratuhin</a:t>
            </a:r>
            <a:r>
              <a:rPr lang="en-PH" dirty="0"/>
              <a:t> ang </a:t>
            </a:r>
            <a:r>
              <a:rPr lang="en-PH" dirty="0" err="1"/>
              <a:t>kumpidensyal</a:t>
            </a:r>
            <a:r>
              <a:rPr lang="en-PH" dirty="0"/>
              <a:t> </a:t>
            </a:r>
            <a:r>
              <a:rPr lang="en-PH" dirty="0" err="1"/>
              <a:t>na</a:t>
            </a:r>
            <a:r>
              <a:rPr lang="en-PH" dirty="0"/>
              <a:t> </a:t>
            </a:r>
            <a:r>
              <a:rPr lang="en-PH" dirty="0" err="1"/>
              <a:t>impormasyon</a:t>
            </a:r>
            <a:r>
              <a:rPr lang="en-PH" dirty="0"/>
              <a:t> ng </a:t>
            </a:r>
            <a:r>
              <a:rPr lang="en-PH" dirty="0" err="1"/>
              <a:t>isa't</a:t>
            </a:r>
            <a:r>
              <a:rPr lang="en-PH" dirty="0"/>
              <a:t> isa </a:t>
            </a:r>
            <a:r>
              <a:rPr lang="en-PH" dirty="0" err="1"/>
              <a:t>sa</a:t>
            </a:r>
            <a:r>
              <a:rPr lang="en-PH" dirty="0"/>
              <a:t> </a:t>
            </a:r>
            <a:r>
              <a:rPr lang="en-PH" dirty="0" err="1"/>
              <a:t>paraan</a:t>
            </a:r>
            <a:r>
              <a:rPr lang="en-PH" dirty="0"/>
              <a:t> ng </a:t>
            </a:r>
            <a:r>
              <a:rPr lang="en-PH" dirty="0" err="1"/>
              <a:t>pagtrato</a:t>
            </a:r>
            <a:r>
              <a:rPr lang="en-PH" dirty="0"/>
              <a:t> </a:t>
            </a:r>
            <a:r>
              <a:rPr lang="en-PH" dirty="0" err="1"/>
              <a:t>nila</a:t>
            </a:r>
            <a:r>
              <a:rPr lang="en-PH" dirty="0"/>
              <a:t> </a:t>
            </a:r>
            <a:r>
              <a:rPr lang="en-PH" dirty="0" err="1"/>
              <a:t>sa</a:t>
            </a:r>
            <a:r>
              <a:rPr lang="en-PH" dirty="0"/>
              <a:t> </a:t>
            </a:r>
            <a:r>
              <a:rPr lang="en-PH" dirty="0" err="1"/>
              <a:t>kanilang</a:t>
            </a:r>
            <a:r>
              <a:rPr lang="en-PH" dirty="0"/>
              <a:t> </a:t>
            </a:r>
            <a:r>
              <a:rPr lang="en-PH" dirty="0" err="1"/>
              <a:t>sarili</a:t>
            </a:r>
            <a:r>
              <a:rPr lang="en-PH" dirty="0"/>
              <a:t>. </a:t>
            </a:r>
            <a:r>
              <a:rPr lang="en-PH" dirty="0" err="1"/>
              <a:t>Gayunpaman</a:t>
            </a:r>
            <a:r>
              <a:rPr lang="en-PH" dirty="0"/>
              <a:t>, ang </a:t>
            </a:r>
          </a:p>
          <a:p>
            <a:pPr marL="0" indent="0">
              <a:buFontTx/>
              <a:buNone/>
            </a:pPr>
            <a:r>
              <a:rPr lang="en-PH" dirty="0"/>
              <a:t>    </a:t>
            </a:r>
            <a:r>
              <a:rPr lang="en-PH" dirty="0" err="1"/>
              <a:t>kaayusan</a:t>
            </a:r>
            <a:r>
              <a:rPr lang="en-PH" dirty="0"/>
              <a:t> </a:t>
            </a:r>
            <a:r>
              <a:rPr lang="en-PH" dirty="0" err="1"/>
              <a:t>na</a:t>
            </a:r>
            <a:r>
              <a:rPr lang="en-PH" dirty="0"/>
              <a:t> </a:t>
            </a:r>
            <a:r>
              <a:rPr lang="en-PH" dirty="0" err="1"/>
              <a:t>ito</a:t>
            </a:r>
            <a:r>
              <a:rPr lang="en-PH" dirty="0"/>
              <a:t> ay </a:t>
            </a:r>
            <a:r>
              <a:rPr lang="en-PH" dirty="0" err="1"/>
              <a:t>gagana</a:t>
            </a:r>
            <a:r>
              <a:rPr lang="en-PH" dirty="0"/>
              <a:t> </a:t>
            </a:r>
            <a:r>
              <a:rPr lang="en-PH" dirty="0" err="1"/>
              <a:t>lamang</a:t>
            </a:r>
            <a:r>
              <a:rPr lang="en-PH" dirty="0"/>
              <a:t> kung ang </a:t>
            </a:r>
            <a:r>
              <a:rPr lang="en-PH" dirty="0" err="1"/>
              <a:t>tatanggap</a:t>
            </a:r>
            <a:r>
              <a:rPr lang="en-PH" dirty="0"/>
              <a:t> ay </a:t>
            </a:r>
            <a:r>
              <a:rPr lang="en-PH" dirty="0" err="1"/>
              <a:t>mayroon</a:t>
            </a:r>
            <a:r>
              <a:rPr lang="en-PH" dirty="0"/>
              <a:t> </a:t>
            </a:r>
            <a:r>
              <a:rPr lang="en-PH" dirty="0" err="1"/>
              <a:t>nang</a:t>
            </a:r>
            <a:r>
              <a:rPr lang="en-PH" dirty="0"/>
              <a:t> </a:t>
            </a:r>
            <a:r>
              <a:rPr lang="en-PH" dirty="0" err="1"/>
              <a:t>mga</a:t>
            </a:r>
            <a:r>
              <a:rPr lang="en-PH" dirty="0"/>
              <a:t> </a:t>
            </a:r>
            <a:r>
              <a:rPr lang="en-PH" dirty="0" err="1"/>
              <a:t>pamantayan</a:t>
            </a:r>
            <a:r>
              <a:rPr lang="en-PH" dirty="0"/>
              <a:t> para </a:t>
            </a:r>
            <a:r>
              <a:rPr lang="en-PH" dirty="0" err="1"/>
              <a:t>sa</a:t>
            </a:r>
            <a:r>
              <a:rPr lang="en-PH" dirty="0"/>
              <a:t> </a:t>
            </a:r>
            <a:r>
              <a:rPr lang="en-PH" dirty="0" err="1"/>
              <a:t>pagharap</a:t>
            </a:r>
            <a:r>
              <a:rPr lang="en-PH" dirty="0"/>
              <a:t> </a:t>
            </a:r>
            <a:r>
              <a:rPr lang="en-PH" dirty="0" err="1"/>
              <a:t>sa</a:t>
            </a:r>
            <a:r>
              <a:rPr lang="en-PH" dirty="0"/>
              <a:t> </a:t>
            </a:r>
            <a:r>
              <a:rPr lang="en-PH" dirty="0" err="1"/>
              <a:t>kumpidensyal</a:t>
            </a:r>
            <a:r>
              <a:rPr lang="en-PH" dirty="0"/>
              <a:t> </a:t>
            </a:r>
          </a:p>
          <a:p>
            <a:pPr marL="0" indent="0">
              <a:buFontTx/>
              <a:buNone/>
            </a:pPr>
            <a:r>
              <a:rPr lang="en-PH" dirty="0"/>
              <a:t>    </a:t>
            </a:r>
            <a:r>
              <a:rPr lang="en-PH" dirty="0" err="1"/>
              <a:t>na</a:t>
            </a:r>
            <a:r>
              <a:rPr lang="en-PH" dirty="0"/>
              <a:t> </a:t>
            </a:r>
            <a:r>
              <a:rPr lang="en-PH" dirty="0" err="1"/>
              <a:t>impormasyon</a:t>
            </a:r>
            <a:r>
              <a:rPr lang="en-PH" dirty="0"/>
              <a:t>. </a:t>
            </a:r>
            <a:r>
              <a:rPr lang="en-PH" dirty="0" err="1"/>
              <a:t>Maaaring</a:t>
            </a:r>
            <a:r>
              <a:rPr lang="en-PH" dirty="0"/>
              <a:t> </a:t>
            </a:r>
            <a:r>
              <a:rPr lang="en-PH" dirty="0" err="1"/>
              <a:t>kabilang</a:t>
            </a:r>
            <a:r>
              <a:rPr lang="en-PH" dirty="0"/>
              <a:t> </a:t>
            </a:r>
            <a:r>
              <a:rPr lang="en-PH" dirty="0" err="1"/>
              <a:t>sa</a:t>
            </a:r>
            <a:r>
              <a:rPr lang="en-PH" dirty="0"/>
              <a:t> </a:t>
            </a:r>
            <a:r>
              <a:rPr lang="en-PH" dirty="0" err="1"/>
              <a:t>mga</a:t>
            </a:r>
            <a:r>
              <a:rPr lang="en-PH" dirty="0"/>
              <a:t> </a:t>
            </a:r>
            <a:r>
              <a:rPr lang="en-PH" dirty="0" err="1"/>
              <a:t>pamantayang</a:t>
            </a:r>
            <a:r>
              <a:rPr lang="en-PH" dirty="0"/>
              <a:t> </a:t>
            </a:r>
            <a:r>
              <a:rPr lang="en-PH" dirty="0" err="1"/>
              <a:t>ito</a:t>
            </a:r>
            <a:r>
              <a:rPr lang="en-PH" dirty="0"/>
              <a:t> ang </a:t>
            </a:r>
            <a:r>
              <a:rPr lang="en-PH" dirty="0" err="1"/>
              <a:t>paglilimita</a:t>
            </a:r>
            <a:r>
              <a:rPr lang="en-PH" dirty="0"/>
              <a:t> </a:t>
            </a:r>
            <a:r>
              <a:rPr lang="en-PH" dirty="0" err="1"/>
              <a:t>sa</a:t>
            </a:r>
            <a:r>
              <a:rPr lang="en-PH" dirty="0"/>
              <a:t> </a:t>
            </a:r>
            <a:r>
              <a:rPr lang="en-PH" dirty="0" err="1"/>
              <a:t>pag</a:t>
            </a:r>
            <a:r>
              <a:rPr lang="en-PH" dirty="0"/>
              <a:t>-access </a:t>
            </a:r>
            <a:r>
              <a:rPr lang="en-PH" dirty="0" err="1"/>
              <a:t>sa</a:t>
            </a:r>
            <a:r>
              <a:rPr lang="en-PH" dirty="0"/>
              <a:t> </a:t>
            </a:r>
            <a:r>
              <a:rPr lang="en-PH" dirty="0" err="1"/>
              <a:t>impormasyon</a:t>
            </a:r>
            <a:r>
              <a:rPr lang="en-PH" dirty="0"/>
              <a:t> o </a:t>
            </a:r>
            <a:r>
              <a:rPr lang="en-PH" dirty="0" err="1"/>
              <a:t>paggamit</a:t>
            </a:r>
            <a:r>
              <a:rPr lang="en-PH" dirty="0"/>
              <a:t> ng </a:t>
            </a:r>
            <a:r>
              <a:rPr lang="en-PH" dirty="0" err="1"/>
              <a:t>iba</a:t>
            </a:r>
            <a:endParaRPr lang="en-PH" dirty="0"/>
          </a:p>
          <a:p>
            <a:pPr marL="0" indent="0">
              <a:buFontTx/>
              <a:buNone/>
            </a:pPr>
            <a:r>
              <a:rPr lang="en-PH" dirty="0"/>
              <a:t>    pang </a:t>
            </a:r>
            <a:r>
              <a:rPr lang="en-PH" dirty="0" err="1"/>
              <a:t>mga</a:t>
            </a:r>
            <a:r>
              <a:rPr lang="en-PH" dirty="0"/>
              <a:t> </a:t>
            </a:r>
            <a:r>
              <a:rPr lang="en-PH" dirty="0" err="1"/>
              <a:t>paraan</a:t>
            </a:r>
            <a:r>
              <a:rPr lang="en-PH" dirty="0"/>
              <a:t>, </a:t>
            </a:r>
            <a:r>
              <a:rPr lang="en-PH" dirty="0" err="1"/>
              <a:t>tulad</a:t>
            </a:r>
            <a:r>
              <a:rPr lang="en-PH" dirty="0"/>
              <a:t> ng </a:t>
            </a:r>
            <a:r>
              <a:rPr lang="en-PH" dirty="0" err="1"/>
              <a:t>mga</a:t>
            </a:r>
            <a:r>
              <a:rPr lang="en-PH" dirty="0"/>
              <a:t> file </a:t>
            </a:r>
            <a:r>
              <a:rPr lang="en-PH" dirty="0" err="1"/>
              <a:t>na</a:t>
            </a:r>
            <a:r>
              <a:rPr lang="en-PH" dirty="0"/>
              <a:t> </a:t>
            </a:r>
            <a:r>
              <a:rPr lang="en-PH" dirty="0" err="1"/>
              <a:t>nagpoprotekta</a:t>
            </a:r>
            <a:r>
              <a:rPr lang="en-PH" dirty="0"/>
              <a:t> </a:t>
            </a:r>
            <a:r>
              <a:rPr lang="en-PH" dirty="0" err="1"/>
              <a:t>sa</a:t>
            </a:r>
            <a:r>
              <a:rPr lang="en-PH" dirty="0"/>
              <a:t> password, </a:t>
            </a:r>
            <a:r>
              <a:rPr lang="en-PH" dirty="0" err="1"/>
              <a:t>upang</a:t>
            </a:r>
            <a:r>
              <a:rPr lang="en-PH" dirty="0"/>
              <a:t> </a:t>
            </a:r>
            <a:r>
              <a:rPr lang="en-PH" dirty="0" err="1"/>
              <a:t>mapanatili</a:t>
            </a:r>
            <a:r>
              <a:rPr lang="en-PH" dirty="0"/>
              <a:t> ang </a:t>
            </a:r>
            <a:r>
              <a:rPr lang="en-PH" dirty="0" err="1"/>
              <a:t>lihim</a:t>
            </a:r>
            <a:r>
              <a:rPr lang="en-PH" dirty="0"/>
              <a:t>.</a:t>
            </a:r>
          </a:p>
        </p:txBody>
      </p:sp>
      <p:sp>
        <p:nvSpPr>
          <p:cNvPr id="4" name="Slide Number Placeholder 3"/>
          <p:cNvSpPr>
            <a:spLocks noGrp="1"/>
          </p:cNvSpPr>
          <p:nvPr>
            <p:ph type="sldNum" sz="quarter" idx="5"/>
          </p:nvPr>
        </p:nvSpPr>
        <p:spPr/>
        <p:txBody>
          <a:bodyPr/>
          <a:lstStyle/>
          <a:p>
            <a:fld id="{AFC0D9DE-F000-409B-85DA-1A7C0593F748}" type="slidenum">
              <a:rPr lang="en-PH" smtClean="0"/>
              <a:t>20</a:t>
            </a:fld>
            <a:endParaRPr lang="en-PH"/>
          </a:p>
        </p:txBody>
      </p:sp>
    </p:spTree>
    <p:extLst>
      <p:ext uri="{BB962C8B-B14F-4D97-AF65-F5344CB8AC3E}">
        <p14:creationId xmlns:p14="http://schemas.microsoft.com/office/powerpoint/2010/main" val="2761774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PH" b="1" u="sng" dirty="0" err="1">
                <a:solidFill>
                  <a:srgbClr val="FF0000"/>
                </a:solidFill>
              </a:rPr>
              <a:t>Pagpapanatili</a:t>
            </a:r>
            <a:r>
              <a:rPr lang="en-PH" b="1" u="sng" dirty="0">
                <a:solidFill>
                  <a:srgbClr val="FF0000"/>
                </a:solidFill>
              </a:rPr>
              <a:t> ng Competitive Advantage</a:t>
            </a:r>
            <a:r>
              <a:rPr lang="en-PH" dirty="0"/>
              <a:t>. </a:t>
            </a:r>
            <a:r>
              <a:rPr lang="en-PH" dirty="0" err="1"/>
              <a:t>Makakatulong</a:t>
            </a:r>
            <a:r>
              <a:rPr lang="en-PH" dirty="0"/>
              <a:t> ang </a:t>
            </a:r>
            <a:r>
              <a:rPr lang="en-PH" dirty="0" err="1"/>
              <a:t>mga</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r>
              <a:rPr lang="en-PH" dirty="0" err="1"/>
              <a:t>na</a:t>
            </a:r>
            <a:r>
              <a:rPr lang="en-PH" dirty="0"/>
              <a:t> </a:t>
            </a:r>
          </a:p>
          <a:p>
            <a:pPr marL="0" indent="0">
              <a:buFontTx/>
              <a:buNone/>
            </a:pPr>
            <a:r>
              <a:rPr lang="en-PH" dirty="0"/>
              <a:t>     </a:t>
            </a:r>
            <a:r>
              <a:rPr lang="en-PH" dirty="0" err="1"/>
              <a:t>matiyak</a:t>
            </a:r>
            <a:r>
              <a:rPr lang="en-PH" dirty="0"/>
              <a:t> </a:t>
            </a:r>
            <a:r>
              <a:rPr lang="en-PH" dirty="0" err="1"/>
              <a:t>na</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tulad</a:t>
            </a:r>
            <a:r>
              <a:rPr lang="en-PH" dirty="0"/>
              <a:t> ng </a:t>
            </a:r>
            <a:r>
              <a:rPr lang="en-PH" dirty="0" err="1"/>
              <a:t>intelektwal</a:t>
            </a:r>
            <a:r>
              <a:rPr lang="en-PH" dirty="0"/>
              <a:t> </a:t>
            </a:r>
            <a:r>
              <a:rPr lang="en-PH" dirty="0" err="1"/>
              <a:t>na</a:t>
            </a:r>
            <a:r>
              <a:rPr lang="en-PH" dirty="0"/>
              <a:t> </a:t>
            </a:r>
            <a:r>
              <a:rPr lang="en-PH" dirty="0" err="1"/>
              <a:t>ari-arian</a:t>
            </a:r>
            <a:r>
              <a:rPr lang="en-PH" dirty="0"/>
              <a:t> o </a:t>
            </a:r>
            <a:r>
              <a:rPr lang="en-PH" dirty="0" err="1"/>
              <a:t>mga</a:t>
            </a:r>
            <a:r>
              <a:rPr lang="en-PH" dirty="0"/>
              <a:t> </a:t>
            </a:r>
            <a:r>
              <a:rPr lang="en-PH" dirty="0" err="1"/>
              <a:t>lihim</a:t>
            </a:r>
            <a:r>
              <a:rPr lang="en-PH" dirty="0"/>
              <a:t> ng </a:t>
            </a:r>
            <a:r>
              <a:rPr lang="en-PH" dirty="0" err="1"/>
              <a:t>kalakalan</a:t>
            </a:r>
            <a:r>
              <a:rPr lang="en-PH" dirty="0"/>
              <a:t> ay </a:t>
            </a:r>
          </a:p>
          <a:p>
            <a:pPr marL="0" indent="0">
              <a:buFontTx/>
              <a:buNone/>
            </a:pPr>
            <a:r>
              <a:rPr lang="en-PH" dirty="0"/>
              <a:t>     </a:t>
            </a:r>
            <a:r>
              <a:rPr lang="en-PH" dirty="0" err="1"/>
              <a:t>hindi</a:t>
            </a:r>
            <a:r>
              <a:rPr lang="en-PH" dirty="0"/>
              <a:t> </a:t>
            </a:r>
            <a:r>
              <a:rPr lang="en-PH" dirty="0" err="1"/>
              <a:t>makakarating</a:t>
            </a:r>
            <a:r>
              <a:rPr lang="en-PH" dirty="0"/>
              <a:t> </a:t>
            </a:r>
            <a:r>
              <a:rPr lang="en-PH" dirty="0" err="1"/>
              <a:t>sa</a:t>
            </a:r>
            <a:r>
              <a:rPr lang="en-PH" dirty="0"/>
              <a:t> </a:t>
            </a:r>
            <a:r>
              <a:rPr lang="en-PH" dirty="0" err="1"/>
              <a:t>mga</a:t>
            </a:r>
            <a:r>
              <a:rPr lang="en-PH" dirty="0"/>
              <a:t> </a:t>
            </a:r>
            <a:r>
              <a:rPr lang="en-PH" dirty="0" err="1"/>
              <a:t>kakumpitensya</a:t>
            </a:r>
            <a:r>
              <a:rPr lang="en-PH" dirty="0"/>
              <a:t> </a:t>
            </a:r>
            <a:r>
              <a:rPr lang="en-PH" dirty="0" err="1"/>
              <a:t>sa</a:t>
            </a:r>
            <a:r>
              <a:rPr lang="en-PH" dirty="0"/>
              <a:t> </a:t>
            </a:r>
            <a:r>
              <a:rPr lang="en-PH" dirty="0" err="1"/>
              <a:t>industriya</a:t>
            </a:r>
            <a:r>
              <a:rPr lang="en-PH" dirty="0"/>
              <a:t>, media, o </a:t>
            </a:r>
            <a:r>
              <a:rPr lang="en-PH" dirty="0" err="1"/>
              <a:t>publiko</a:t>
            </a:r>
            <a:r>
              <a:rPr lang="en-PH" dirty="0"/>
              <a:t>. Para </a:t>
            </a:r>
            <a:r>
              <a:rPr lang="en-PH" dirty="0" err="1"/>
              <a:t>sa</a:t>
            </a:r>
            <a:r>
              <a:rPr lang="en-PH" dirty="0"/>
              <a:t> </a:t>
            </a:r>
            <a:r>
              <a:rPr lang="en-PH" dirty="0" err="1"/>
              <a:t>kadahilanang</a:t>
            </a:r>
            <a:r>
              <a:rPr lang="en-PH" dirty="0"/>
              <a:t> </a:t>
            </a:r>
            <a:r>
              <a:rPr lang="en-PH" dirty="0" err="1"/>
              <a:t>ito</a:t>
            </a:r>
            <a:r>
              <a:rPr lang="en-PH" dirty="0"/>
              <a:t>, ang </a:t>
            </a:r>
            <a:r>
              <a:rPr lang="en-PH" dirty="0" err="1"/>
              <a:t>mga</a:t>
            </a:r>
            <a:r>
              <a:rPr lang="en-PH" dirty="0"/>
              <a:t> </a:t>
            </a:r>
          </a:p>
          <a:p>
            <a:pPr marL="0" indent="0">
              <a:buFontTx/>
              <a:buNone/>
            </a:pP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karaniwan</a:t>
            </a:r>
            <a:r>
              <a:rPr lang="en-PH" dirty="0"/>
              <a:t> </a:t>
            </a:r>
            <a:r>
              <a:rPr lang="en-PH" dirty="0" err="1"/>
              <a:t>sa</a:t>
            </a:r>
            <a:r>
              <a:rPr lang="en-PH" dirty="0"/>
              <a:t> </a:t>
            </a:r>
            <a:r>
              <a:rPr lang="en-PH" dirty="0" err="1"/>
              <a:t>mabilis</a:t>
            </a:r>
            <a:r>
              <a:rPr lang="en-PH" dirty="0"/>
              <a:t> </a:t>
            </a:r>
            <a:r>
              <a:rPr lang="en-PH" dirty="0" err="1"/>
              <a:t>na</a:t>
            </a:r>
            <a:r>
              <a:rPr lang="en-PH" dirty="0"/>
              <a:t> </a:t>
            </a:r>
            <a:r>
              <a:rPr lang="en-PH" dirty="0" err="1"/>
              <a:t>pagbabago</a:t>
            </a:r>
            <a:r>
              <a:rPr lang="en-PH" dirty="0"/>
              <a:t> ng </a:t>
            </a:r>
            <a:r>
              <a:rPr lang="en-PH" dirty="0" err="1"/>
              <a:t>mga</a:t>
            </a:r>
            <a:r>
              <a:rPr lang="en-PH" dirty="0"/>
              <a:t> </a:t>
            </a:r>
            <a:r>
              <a:rPr lang="en-PH" dirty="0" err="1"/>
              <a:t>industriya</a:t>
            </a:r>
            <a:r>
              <a:rPr lang="en-PH" dirty="0"/>
              <a:t>, </a:t>
            </a:r>
            <a:r>
              <a:rPr lang="en-PH" dirty="0" err="1"/>
              <a:t>tulad</a:t>
            </a:r>
            <a:r>
              <a:rPr lang="en-PH" dirty="0"/>
              <a:t> ng </a:t>
            </a:r>
          </a:p>
          <a:p>
            <a:pPr marL="0" indent="0">
              <a:buFontTx/>
              <a:buNone/>
            </a:pPr>
            <a:r>
              <a:rPr lang="en-PH" dirty="0"/>
              <a:t>     </a:t>
            </a:r>
            <a:r>
              <a:rPr lang="en-PH" dirty="0" err="1"/>
              <a:t>teknolohiya</a:t>
            </a:r>
            <a:r>
              <a:rPr lang="en-PH" dirty="0"/>
              <a:t> ng </a:t>
            </a:r>
            <a:r>
              <a:rPr lang="en-PH" dirty="0" err="1"/>
              <a:t>impormasyon</a:t>
            </a:r>
            <a:r>
              <a:rPr lang="en-PH" dirty="0"/>
              <a:t>.</a:t>
            </a:r>
          </a:p>
          <a:p>
            <a:pPr marL="0" indent="0">
              <a:buFontTx/>
              <a:buNone/>
            </a:pPr>
            <a:endParaRPr lang="en-PH" dirty="0"/>
          </a:p>
          <a:p>
            <a:pPr marL="171450" indent="-171450">
              <a:buFontTx/>
              <a:buChar char="-"/>
            </a:pPr>
            <a:r>
              <a:rPr lang="en-PH" b="1" dirty="0" err="1"/>
              <a:t>Pagpapaliwanag</a:t>
            </a:r>
            <a:r>
              <a:rPr lang="en-PH" b="1" dirty="0"/>
              <a:t> </a:t>
            </a:r>
            <a:r>
              <a:rPr lang="en-PH" b="1" dirty="0" err="1"/>
              <a:t>sa</a:t>
            </a:r>
            <a:r>
              <a:rPr lang="en-PH" b="1" dirty="0"/>
              <a:t> </a:t>
            </a:r>
            <a:r>
              <a:rPr lang="en-PH" b="1" dirty="0" err="1"/>
              <a:t>mga</a:t>
            </a:r>
            <a:r>
              <a:rPr lang="en-PH" b="1" dirty="0"/>
              <a:t> </a:t>
            </a:r>
            <a:r>
              <a:rPr lang="en-PH" b="1" dirty="0" err="1"/>
              <a:t>responsibilidad</a:t>
            </a:r>
            <a:r>
              <a:rPr lang="en-PH" b="1" dirty="0"/>
              <a:t> ng </a:t>
            </a:r>
            <a:r>
              <a:rPr lang="en-PH" b="1" dirty="0" err="1"/>
              <a:t>bawat</a:t>
            </a:r>
            <a:r>
              <a:rPr lang="en-PH" b="1" dirty="0"/>
              <a:t> </a:t>
            </a:r>
            <a:r>
              <a:rPr lang="en-PH" b="1" dirty="0" err="1"/>
              <a:t>partido</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p>
          <a:p>
            <a:pPr marL="0" indent="0">
              <a:buFontTx/>
              <a:buNone/>
            </a:pPr>
            <a:r>
              <a:rPr lang="en-PH" dirty="0"/>
              <a:t>    ay </a:t>
            </a:r>
            <a:r>
              <a:rPr lang="en-PH" dirty="0" err="1"/>
              <a:t>lumilikha</a:t>
            </a:r>
            <a:r>
              <a:rPr lang="en-PH" dirty="0"/>
              <a:t> ng </a:t>
            </a:r>
            <a:r>
              <a:rPr lang="en-PH" dirty="0" err="1"/>
              <a:t>isang</a:t>
            </a:r>
            <a:r>
              <a:rPr lang="en-PH" dirty="0"/>
              <a:t> </a:t>
            </a:r>
            <a:r>
              <a:rPr lang="en-PH" dirty="0" err="1"/>
              <a:t>kumpidensyal</a:t>
            </a:r>
            <a:r>
              <a:rPr lang="en-PH" dirty="0"/>
              <a:t> </a:t>
            </a:r>
            <a:r>
              <a:rPr lang="en-PH" dirty="0" err="1"/>
              <a:t>na</a:t>
            </a:r>
            <a:r>
              <a:rPr lang="en-PH" dirty="0"/>
              <a:t> </a:t>
            </a:r>
            <a:r>
              <a:rPr lang="en-PH" dirty="0" err="1"/>
              <a:t>relasyon</a:t>
            </a:r>
            <a:r>
              <a:rPr lang="en-PH" dirty="0"/>
              <a:t> </a:t>
            </a:r>
            <a:r>
              <a:rPr lang="en-PH" dirty="0" err="1"/>
              <a:t>sa</a:t>
            </a:r>
            <a:r>
              <a:rPr lang="en-PH" dirty="0"/>
              <a:t> </a:t>
            </a:r>
            <a:r>
              <a:rPr lang="en-PH" dirty="0" err="1"/>
              <a:t>pagitan</a:t>
            </a:r>
            <a:r>
              <a:rPr lang="en-PH" dirty="0"/>
              <a:t> ng </a:t>
            </a:r>
            <a:r>
              <a:rPr lang="en-PH" dirty="0" err="1"/>
              <a:t>dalawang</a:t>
            </a:r>
            <a:r>
              <a:rPr lang="en-PH" dirty="0"/>
              <a:t> </a:t>
            </a:r>
            <a:r>
              <a:rPr lang="en-PH" dirty="0" err="1"/>
              <a:t>partido</a:t>
            </a:r>
            <a:r>
              <a:rPr lang="en-PH" dirty="0"/>
              <a:t> at </a:t>
            </a:r>
            <a:r>
              <a:rPr lang="en-PH" dirty="0" err="1"/>
              <a:t>dapat</a:t>
            </a:r>
            <a:r>
              <a:rPr lang="en-PH" dirty="0"/>
              <a:t> </a:t>
            </a:r>
            <a:r>
              <a:rPr lang="en-PH" dirty="0" err="1"/>
              <a:t>ipaliwanag</a:t>
            </a:r>
            <a:r>
              <a:rPr lang="en-PH" dirty="0"/>
              <a:t> kung </a:t>
            </a:r>
            <a:r>
              <a:rPr lang="en-PH" dirty="0" err="1"/>
              <a:t>ano</a:t>
            </a:r>
            <a:r>
              <a:rPr lang="en-PH" dirty="0"/>
              <a:t> ang </a:t>
            </a:r>
          </a:p>
          <a:p>
            <a:pPr marL="0" indent="0">
              <a:buFontTx/>
              <a:buNone/>
            </a:pPr>
            <a:r>
              <a:rPr lang="en-PH" dirty="0"/>
              <a:t>    </a:t>
            </a:r>
            <a:r>
              <a:rPr lang="en-PH" dirty="0" err="1"/>
              <a:t>ibig</a:t>
            </a:r>
            <a:r>
              <a:rPr lang="en-PH" dirty="0"/>
              <a:t> </a:t>
            </a:r>
            <a:r>
              <a:rPr lang="en-PH" dirty="0" err="1"/>
              <a:t>sabihin</a:t>
            </a:r>
            <a:r>
              <a:rPr lang="en-PH" dirty="0"/>
              <a:t> </a:t>
            </a:r>
            <a:r>
              <a:rPr lang="en-PH" dirty="0" err="1"/>
              <a:t>nito</a:t>
            </a:r>
            <a:r>
              <a:rPr lang="en-PH" dirty="0"/>
              <a:t>. </a:t>
            </a:r>
            <a:r>
              <a:rPr lang="en-PH" dirty="0" err="1"/>
              <a:t>Halimbawa</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makakatulong</a:t>
            </a:r>
            <a:r>
              <a:rPr lang="en-PH" dirty="0"/>
              <a:t> </a:t>
            </a:r>
            <a:r>
              <a:rPr lang="en-PH" dirty="0" err="1"/>
              <a:t>sa</a:t>
            </a:r>
            <a:r>
              <a:rPr lang="en-PH" dirty="0"/>
              <a:t> </a:t>
            </a:r>
            <a:r>
              <a:rPr lang="en-PH" dirty="0" err="1"/>
              <a:t>isang</a:t>
            </a:r>
            <a:r>
              <a:rPr lang="en-PH" dirty="0"/>
              <a:t> consultant </a:t>
            </a:r>
          </a:p>
          <a:p>
            <a:pPr marL="0" indent="0">
              <a:buFontTx/>
              <a:buNone/>
            </a:pPr>
            <a:r>
              <a:rPr lang="en-PH" dirty="0"/>
              <a:t>    </a:t>
            </a:r>
            <a:r>
              <a:rPr lang="en-PH" dirty="0" err="1"/>
              <a:t>na</a:t>
            </a:r>
            <a:r>
              <a:rPr lang="en-PH" dirty="0"/>
              <a:t> </a:t>
            </a:r>
            <a:r>
              <a:rPr lang="en-PH" dirty="0" err="1"/>
              <a:t>linawin</a:t>
            </a:r>
            <a:r>
              <a:rPr lang="en-PH" dirty="0"/>
              <a:t> kung </a:t>
            </a:r>
            <a:r>
              <a:rPr lang="en-PH" dirty="0" err="1"/>
              <a:t>paano</a:t>
            </a:r>
            <a:r>
              <a:rPr lang="en-PH" dirty="0"/>
              <a:t> </a:t>
            </a:r>
            <a:r>
              <a:rPr lang="en-PH" dirty="0" err="1"/>
              <a:t>magagamit</a:t>
            </a:r>
            <a:r>
              <a:rPr lang="en-PH" dirty="0"/>
              <a:t> at </a:t>
            </a:r>
            <a:r>
              <a:rPr lang="en-PH" dirty="0" err="1"/>
              <a:t>dapat</a:t>
            </a:r>
            <a:r>
              <a:rPr lang="en-PH" dirty="0"/>
              <a:t> </a:t>
            </a:r>
            <a:r>
              <a:rPr lang="en-PH" dirty="0" err="1"/>
              <a:t>gamitin</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mula</a:t>
            </a:r>
            <a:r>
              <a:rPr lang="en-PH" dirty="0"/>
              <a:t> </a:t>
            </a:r>
            <a:r>
              <a:rPr lang="en-PH" dirty="0" err="1"/>
              <a:t>sa</a:t>
            </a:r>
            <a:r>
              <a:rPr lang="en-PH" dirty="0"/>
              <a:t> </a:t>
            </a:r>
            <a:r>
              <a:rPr lang="en-PH" dirty="0" err="1"/>
              <a:t>isang</a:t>
            </a:r>
            <a:r>
              <a:rPr lang="en-PH" dirty="0"/>
              <a:t> </a:t>
            </a:r>
            <a:r>
              <a:rPr lang="en-PH" dirty="0" err="1"/>
              <a:t>bagong</a:t>
            </a:r>
            <a:r>
              <a:rPr lang="en-PH" dirty="0"/>
              <a:t> </a:t>
            </a:r>
            <a:r>
              <a:rPr lang="en-PH" dirty="0" err="1"/>
              <a:t>kliyente</a:t>
            </a:r>
            <a:r>
              <a:rPr lang="en-PH" dirty="0"/>
              <a:t>.</a:t>
            </a:r>
          </a:p>
          <a:p>
            <a:pPr marL="0" indent="0">
              <a:buFontTx/>
              <a:buNone/>
            </a:pPr>
            <a:endParaRPr lang="en-PH" dirty="0"/>
          </a:p>
          <a:p>
            <a:pPr marL="171450" indent="-171450">
              <a:buFontTx/>
              <a:buChar char="-"/>
            </a:pPr>
            <a:r>
              <a:rPr lang="en-PH" b="1" dirty="0" err="1"/>
              <a:t>Pagtatakda</a:t>
            </a:r>
            <a:r>
              <a:rPr lang="en-PH" b="1" dirty="0"/>
              <a:t> ng </a:t>
            </a:r>
            <a:r>
              <a:rPr lang="en-PH" b="1" dirty="0" err="1"/>
              <a:t>mga</a:t>
            </a:r>
            <a:r>
              <a:rPr lang="en-PH" b="1" dirty="0"/>
              <a:t> </a:t>
            </a:r>
            <a:r>
              <a:rPr lang="en-PH" b="1" dirty="0" err="1"/>
              <a:t>pamantayan</a:t>
            </a:r>
            <a:r>
              <a:rPr lang="en-PH" b="1" dirty="0"/>
              <a:t> para </a:t>
            </a:r>
            <a:r>
              <a:rPr lang="en-PH" b="1" dirty="0" err="1"/>
              <a:t>sa</a:t>
            </a:r>
            <a:r>
              <a:rPr lang="en-PH" b="1" dirty="0"/>
              <a:t> </a:t>
            </a:r>
            <a:r>
              <a:rPr lang="en-PH" b="1" dirty="0" err="1"/>
              <a:t>paghawak</a:t>
            </a:r>
            <a:r>
              <a:rPr lang="en-PH" b="1" dirty="0"/>
              <a:t> ng </a:t>
            </a:r>
            <a:r>
              <a:rPr lang="en-PH" b="1" dirty="0" err="1"/>
              <a:t>impormasyon</a:t>
            </a:r>
            <a:r>
              <a:rPr lang="en-PH" dirty="0"/>
              <a:t>. </a:t>
            </a:r>
            <a:r>
              <a:rPr lang="en-PH" dirty="0" err="1"/>
              <a:t>Karaniwan</a:t>
            </a:r>
            <a:r>
              <a:rPr lang="en-PH" dirty="0"/>
              <a:t>, ang </a:t>
            </a:r>
            <a:r>
              <a:rPr lang="en-PH" dirty="0" err="1"/>
              <a:t>mga</a:t>
            </a:r>
            <a:r>
              <a:rPr lang="en-PH" dirty="0"/>
              <a:t> </a:t>
            </a:r>
            <a:r>
              <a:rPr lang="en-PH" dirty="0" err="1"/>
              <a:t>partido</a:t>
            </a:r>
            <a:r>
              <a:rPr lang="en-PH" dirty="0"/>
              <a:t> ay </a:t>
            </a:r>
            <a:r>
              <a:rPr lang="en-PH" dirty="0" err="1"/>
              <a:t>sumasang-ayon</a:t>
            </a:r>
            <a:r>
              <a:rPr lang="en-PH" dirty="0"/>
              <a:t> </a:t>
            </a:r>
          </a:p>
          <a:p>
            <a:pPr marL="0" indent="0">
              <a:buFontTx/>
              <a:buNone/>
            </a:pPr>
            <a:r>
              <a:rPr lang="en-PH" dirty="0"/>
              <a:t>    </a:t>
            </a:r>
            <a:r>
              <a:rPr lang="en-PH" dirty="0" err="1"/>
              <a:t>na</a:t>
            </a:r>
            <a:r>
              <a:rPr lang="en-PH" dirty="0"/>
              <a:t> </a:t>
            </a:r>
            <a:r>
              <a:rPr lang="en-PH" dirty="0" err="1"/>
              <a:t>tratuhin</a:t>
            </a:r>
            <a:r>
              <a:rPr lang="en-PH" dirty="0"/>
              <a:t> ang </a:t>
            </a:r>
            <a:r>
              <a:rPr lang="en-PH" dirty="0" err="1"/>
              <a:t>kumpidensyal</a:t>
            </a:r>
            <a:r>
              <a:rPr lang="en-PH" dirty="0"/>
              <a:t> </a:t>
            </a:r>
            <a:r>
              <a:rPr lang="en-PH" dirty="0" err="1"/>
              <a:t>na</a:t>
            </a:r>
            <a:r>
              <a:rPr lang="en-PH" dirty="0"/>
              <a:t> </a:t>
            </a:r>
            <a:r>
              <a:rPr lang="en-PH" dirty="0" err="1"/>
              <a:t>impormasyon</a:t>
            </a:r>
            <a:r>
              <a:rPr lang="en-PH" dirty="0"/>
              <a:t> ng </a:t>
            </a:r>
            <a:r>
              <a:rPr lang="en-PH" dirty="0" err="1"/>
              <a:t>isa't</a:t>
            </a:r>
            <a:r>
              <a:rPr lang="en-PH" dirty="0"/>
              <a:t> isa </a:t>
            </a:r>
            <a:r>
              <a:rPr lang="en-PH" dirty="0" err="1"/>
              <a:t>sa</a:t>
            </a:r>
            <a:r>
              <a:rPr lang="en-PH" dirty="0"/>
              <a:t> </a:t>
            </a:r>
            <a:r>
              <a:rPr lang="en-PH" dirty="0" err="1"/>
              <a:t>paraan</a:t>
            </a:r>
            <a:r>
              <a:rPr lang="en-PH" dirty="0"/>
              <a:t> ng </a:t>
            </a:r>
            <a:r>
              <a:rPr lang="en-PH" dirty="0" err="1"/>
              <a:t>pagtrato</a:t>
            </a:r>
            <a:r>
              <a:rPr lang="en-PH" dirty="0"/>
              <a:t> </a:t>
            </a:r>
            <a:r>
              <a:rPr lang="en-PH" dirty="0" err="1"/>
              <a:t>nila</a:t>
            </a:r>
            <a:r>
              <a:rPr lang="en-PH" dirty="0"/>
              <a:t> </a:t>
            </a:r>
            <a:r>
              <a:rPr lang="en-PH" dirty="0" err="1"/>
              <a:t>sa</a:t>
            </a:r>
            <a:r>
              <a:rPr lang="en-PH" dirty="0"/>
              <a:t> </a:t>
            </a:r>
            <a:r>
              <a:rPr lang="en-PH" dirty="0" err="1"/>
              <a:t>kanilang</a:t>
            </a:r>
            <a:r>
              <a:rPr lang="en-PH" dirty="0"/>
              <a:t> </a:t>
            </a:r>
            <a:r>
              <a:rPr lang="en-PH" dirty="0" err="1"/>
              <a:t>sarili</a:t>
            </a:r>
            <a:r>
              <a:rPr lang="en-PH" dirty="0"/>
              <a:t>. </a:t>
            </a:r>
            <a:r>
              <a:rPr lang="en-PH" dirty="0" err="1"/>
              <a:t>Gayunpaman</a:t>
            </a:r>
            <a:r>
              <a:rPr lang="en-PH" dirty="0"/>
              <a:t>, ang </a:t>
            </a:r>
          </a:p>
          <a:p>
            <a:pPr marL="0" indent="0">
              <a:buFontTx/>
              <a:buNone/>
            </a:pPr>
            <a:r>
              <a:rPr lang="en-PH" dirty="0"/>
              <a:t>    </a:t>
            </a:r>
            <a:r>
              <a:rPr lang="en-PH" dirty="0" err="1"/>
              <a:t>kaayusan</a:t>
            </a:r>
            <a:r>
              <a:rPr lang="en-PH" dirty="0"/>
              <a:t> </a:t>
            </a:r>
            <a:r>
              <a:rPr lang="en-PH" dirty="0" err="1"/>
              <a:t>na</a:t>
            </a:r>
            <a:r>
              <a:rPr lang="en-PH" dirty="0"/>
              <a:t> </a:t>
            </a:r>
            <a:r>
              <a:rPr lang="en-PH" dirty="0" err="1"/>
              <a:t>ito</a:t>
            </a:r>
            <a:r>
              <a:rPr lang="en-PH" dirty="0"/>
              <a:t> ay </a:t>
            </a:r>
            <a:r>
              <a:rPr lang="en-PH" dirty="0" err="1"/>
              <a:t>gagana</a:t>
            </a:r>
            <a:r>
              <a:rPr lang="en-PH" dirty="0"/>
              <a:t> </a:t>
            </a:r>
            <a:r>
              <a:rPr lang="en-PH" dirty="0" err="1"/>
              <a:t>lamang</a:t>
            </a:r>
            <a:r>
              <a:rPr lang="en-PH" dirty="0"/>
              <a:t> kung ang </a:t>
            </a:r>
            <a:r>
              <a:rPr lang="en-PH" dirty="0" err="1"/>
              <a:t>tatanggap</a:t>
            </a:r>
            <a:r>
              <a:rPr lang="en-PH" dirty="0"/>
              <a:t> ay </a:t>
            </a:r>
            <a:r>
              <a:rPr lang="en-PH" dirty="0" err="1"/>
              <a:t>mayroon</a:t>
            </a:r>
            <a:r>
              <a:rPr lang="en-PH" dirty="0"/>
              <a:t> </a:t>
            </a:r>
            <a:r>
              <a:rPr lang="en-PH" dirty="0" err="1"/>
              <a:t>nang</a:t>
            </a:r>
            <a:r>
              <a:rPr lang="en-PH" dirty="0"/>
              <a:t> </a:t>
            </a:r>
            <a:r>
              <a:rPr lang="en-PH" dirty="0" err="1"/>
              <a:t>mga</a:t>
            </a:r>
            <a:r>
              <a:rPr lang="en-PH" dirty="0"/>
              <a:t> </a:t>
            </a:r>
            <a:r>
              <a:rPr lang="en-PH" dirty="0" err="1"/>
              <a:t>pamantayan</a:t>
            </a:r>
            <a:r>
              <a:rPr lang="en-PH" dirty="0"/>
              <a:t> para </a:t>
            </a:r>
            <a:r>
              <a:rPr lang="en-PH" dirty="0" err="1"/>
              <a:t>sa</a:t>
            </a:r>
            <a:r>
              <a:rPr lang="en-PH" dirty="0"/>
              <a:t> </a:t>
            </a:r>
            <a:r>
              <a:rPr lang="en-PH" dirty="0" err="1"/>
              <a:t>pagharap</a:t>
            </a:r>
            <a:r>
              <a:rPr lang="en-PH" dirty="0"/>
              <a:t> </a:t>
            </a:r>
            <a:r>
              <a:rPr lang="en-PH" dirty="0" err="1"/>
              <a:t>sa</a:t>
            </a:r>
            <a:r>
              <a:rPr lang="en-PH" dirty="0"/>
              <a:t> </a:t>
            </a:r>
            <a:r>
              <a:rPr lang="en-PH" dirty="0" err="1"/>
              <a:t>kumpidensyal</a:t>
            </a:r>
            <a:r>
              <a:rPr lang="en-PH" dirty="0"/>
              <a:t> </a:t>
            </a:r>
          </a:p>
          <a:p>
            <a:pPr marL="0" indent="0">
              <a:buFontTx/>
              <a:buNone/>
            </a:pPr>
            <a:r>
              <a:rPr lang="en-PH" dirty="0"/>
              <a:t>    </a:t>
            </a:r>
            <a:r>
              <a:rPr lang="en-PH" dirty="0" err="1"/>
              <a:t>na</a:t>
            </a:r>
            <a:r>
              <a:rPr lang="en-PH" dirty="0"/>
              <a:t> </a:t>
            </a:r>
            <a:r>
              <a:rPr lang="en-PH" dirty="0" err="1"/>
              <a:t>impormasyon</a:t>
            </a:r>
            <a:r>
              <a:rPr lang="en-PH" dirty="0"/>
              <a:t>. </a:t>
            </a:r>
            <a:r>
              <a:rPr lang="en-PH" dirty="0" err="1"/>
              <a:t>Maaaring</a:t>
            </a:r>
            <a:r>
              <a:rPr lang="en-PH" dirty="0"/>
              <a:t> </a:t>
            </a:r>
            <a:r>
              <a:rPr lang="en-PH" dirty="0" err="1"/>
              <a:t>kabilang</a:t>
            </a:r>
            <a:r>
              <a:rPr lang="en-PH" dirty="0"/>
              <a:t> </a:t>
            </a:r>
            <a:r>
              <a:rPr lang="en-PH" dirty="0" err="1"/>
              <a:t>sa</a:t>
            </a:r>
            <a:r>
              <a:rPr lang="en-PH" dirty="0"/>
              <a:t> </a:t>
            </a:r>
            <a:r>
              <a:rPr lang="en-PH" dirty="0" err="1"/>
              <a:t>mga</a:t>
            </a:r>
            <a:r>
              <a:rPr lang="en-PH" dirty="0"/>
              <a:t> </a:t>
            </a:r>
            <a:r>
              <a:rPr lang="en-PH" dirty="0" err="1"/>
              <a:t>pamantayang</a:t>
            </a:r>
            <a:r>
              <a:rPr lang="en-PH" dirty="0"/>
              <a:t> </a:t>
            </a:r>
            <a:r>
              <a:rPr lang="en-PH" dirty="0" err="1"/>
              <a:t>ito</a:t>
            </a:r>
            <a:r>
              <a:rPr lang="en-PH" dirty="0"/>
              <a:t> ang </a:t>
            </a:r>
            <a:r>
              <a:rPr lang="en-PH" dirty="0" err="1"/>
              <a:t>paglilimita</a:t>
            </a:r>
            <a:r>
              <a:rPr lang="en-PH" dirty="0"/>
              <a:t> </a:t>
            </a:r>
            <a:r>
              <a:rPr lang="en-PH" dirty="0" err="1"/>
              <a:t>sa</a:t>
            </a:r>
            <a:r>
              <a:rPr lang="en-PH" dirty="0"/>
              <a:t> </a:t>
            </a:r>
            <a:r>
              <a:rPr lang="en-PH" dirty="0" err="1"/>
              <a:t>pag</a:t>
            </a:r>
            <a:r>
              <a:rPr lang="en-PH" dirty="0"/>
              <a:t>-access </a:t>
            </a:r>
            <a:r>
              <a:rPr lang="en-PH" dirty="0" err="1"/>
              <a:t>sa</a:t>
            </a:r>
            <a:r>
              <a:rPr lang="en-PH" dirty="0"/>
              <a:t> </a:t>
            </a:r>
            <a:r>
              <a:rPr lang="en-PH" dirty="0" err="1"/>
              <a:t>impormasyon</a:t>
            </a:r>
            <a:r>
              <a:rPr lang="en-PH" dirty="0"/>
              <a:t> o </a:t>
            </a:r>
            <a:r>
              <a:rPr lang="en-PH" dirty="0" err="1"/>
              <a:t>paggamit</a:t>
            </a:r>
            <a:r>
              <a:rPr lang="en-PH" dirty="0"/>
              <a:t> ng </a:t>
            </a:r>
            <a:r>
              <a:rPr lang="en-PH" dirty="0" err="1"/>
              <a:t>iba</a:t>
            </a:r>
            <a:endParaRPr lang="en-PH" dirty="0"/>
          </a:p>
          <a:p>
            <a:pPr marL="0" indent="0">
              <a:buFontTx/>
              <a:buNone/>
            </a:pPr>
            <a:r>
              <a:rPr lang="en-PH" dirty="0"/>
              <a:t>    pang </a:t>
            </a:r>
            <a:r>
              <a:rPr lang="en-PH" dirty="0" err="1"/>
              <a:t>mga</a:t>
            </a:r>
            <a:r>
              <a:rPr lang="en-PH" dirty="0"/>
              <a:t> </a:t>
            </a:r>
            <a:r>
              <a:rPr lang="en-PH" dirty="0" err="1"/>
              <a:t>paraan</a:t>
            </a:r>
            <a:r>
              <a:rPr lang="en-PH" dirty="0"/>
              <a:t>, </a:t>
            </a:r>
            <a:r>
              <a:rPr lang="en-PH" dirty="0" err="1"/>
              <a:t>tulad</a:t>
            </a:r>
            <a:r>
              <a:rPr lang="en-PH" dirty="0"/>
              <a:t> ng </a:t>
            </a:r>
            <a:r>
              <a:rPr lang="en-PH" dirty="0" err="1"/>
              <a:t>mga</a:t>
            </a:r>
            <a:r>
              <a:rPr lang="en-PH" dirty="0"/>
              <a:t> file </a:t>
            </a:r>
            <a:r>
              <a:rPr lang="en-PH" dirty="0" err="1"/>
              <a:t>na</a:t>
            </a:r>
            <a:r>
              <a:rPr lang="en-PH" dirty="0"/>
              <a:t> </a:t>
            </a:r>
            <a:r>
              <a:rPr lang="en-PH" dirty="0" err="1"/>
              <a:t>nagpoprotekta</a:t>
            </a:r>
            <a:r>
              <a:rPr lang="en-PH" dirty="0"/>
              <a:t> </a:t>
            </a:r>
            <a:r>
              <a:rPr lang="en-PH" dirty="0" err="1"/>
              <a:t>sa</a:t>
            </a:r>
            <a:r>
              <a:rPr lang="en-PH" dirty="0"/>
              <a:t> password, </a:t>
            </a:r>
            <a:r>
              <a:rPr lang="en-PH" dirty="0" err="1"/>
              <a:t>upang</a:t>
            </a:r>
            <a:r>
              <a:rPr lang="en-PH" dirty="0"/>
              <a:t> </a:t>
            </a:r>
            <a:r>
              <a:rPr lang="en-PH" dirty="0" err="1"/>
              <a:t>mapanatili</a:t>
            </a:r>
            <a:r>
              <a:rPr lang="en-PH" dirty="0"/>
              <a:t> ang </a:t>
            </a:r>
            <a:r>
              <a:rPr lang="en-PH" dirty="0" err="1"/>
              <a:t>lihim</a:t>
            </a:r>
            <a:r>
              <a:rPr lang="en-PH" dirty="0"/>
              <a:t>.</a:t>
            </a:r>
          </a:p>
        </p:txBody>
      </p:sp>
      <p:sp>
        <p:nvSpPr>
          <p:cNvPr id="4" name="Slide Number Placeholder 3"/>
          <p:cNvSpPr>
            <a:spLocks noGrp="1"/>
          </p:cNvSpPr>
          <p:nvPr>
            <p:ph type="sldNum" sz="quarter" idx="5"/>
          </p:nvPr>
        </p:nvSpPr>
        <p:spPr/>
        <p:txBody>
          <a:bodyPr/>
          <a:lstStyle/>
          <a:p>
            <a:fld id="{AFC0D9DE-F000-409B-85DA-1A7C0593F748}" type="slidenum">
              <a:rPr lang="en-PH" smtClean="0"/>
              <a:t>21</a:t>
            </a:fld>
            <a:endParaRPr lang="en-PH"/>
          </a:p>
        </p:txBody>
      </p:sp>
    </p:spTree>
    <p:extLst>
      <p:ext uri="{BB962C8B-B14F-4D97-AF65-F5344CB8AC3E}">
        <p14:creationId xmlns:p14="http://schemas.microsoft.com/office/powerpoint/2010/main" val="3288305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PH" b="1" u="sng" dirty="0" err="1">
                <a:solidFill>
                  <a:srgbClr val="FF0000"/>
                </a:solidFill>
              </a:rPr>
              <a:t>Pagpapanatili</a:t>
            </a:r>
            <a:r>
              <a:rPr lang="en-PH" b="1" u="sng" dirty="0">
                <a:solidFill>
                  <a:srgbClr val="FF0000"/>
                </a:solidFill>
              </a:rPr>
              <a:t> ng Competitive Advantage</a:t>
            </a:r>
            <a:r>
              <a:rPr lang="en-PH" dirty="0"/>
              <a:t>. </a:t>
            </a:r>
            <a:r>
              <a:rPr lang="en-PH" dirty="0" err="1"/>
              <a:t>Makakatulong</a:t>
            </a:r>
            <a:r>
              <a:rPr lang="en-PH" dirty="0"/>
              <a:t> ang </a:t>
            </a:r>
            <a:r>
              <a:rPr lang="en-PH" dirty="0" err="1"/>
              <a:t>mga</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r>
              <a:rPr lang="en-PH" dirty="0" err="1"/>
              <a:t>na</a:t>
            </a:r>
            <a:r>
              <a:rPr lang="en-PH" dirty="0"/>
              <a:t> </a:t>
            </a:r>
          </a:p>
          <a:p>
            <a:pPr marL="0" indent="0">
              <a:buFontTx/>
              <a:buNone/>
            </a:pPr>
            <a:r>
              <a:rPr lang="en-PH" dirty="0"/>
              <a:t>     </a:t>
            </a:r>
            <a:r>
              <a:rPr lang="en-PH" dirty="0" err="1"/>
              <a:t>matiyak</a:t>
            </a:r>
            <a:r>
              <a:rPr lang="en-PH" dirty="0"/>
              <a:t> </a:t>
            </a:r>
            <a:r>
              <a:rPr lang="en-PH" dirty="0" err="1"/>
              <a:t>na</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tulad</a:t>
            </a:r>
            <a:r>
              <a:rPr lang="en-PH" dirty="0"/>
              <a:t> ng </a:t>
            </a:r>
            <a:r>
              <a:rPr lang="en-PH" dirty="0" err="1"/>
              <a:t>intelektwal</a:t>
            </a:r>
            <a:r>
              <a:rPr lang="en-PH" dirty="0"/>
              <a:t> </a:t>
            </a:r>
            <a:r>
              <a:rPr lang="en-PH" dirty="0" err="1"/>
              <a:t>na</a:t>
            </a:r>
            <a:r>
              <a:rPr lang="en-PH" dirty="0"/>
              <a:t> </a:t>
            </a:r>
            <a:r>
              <a:rPr lang="en-PH" dirty="0" err="1"/>
              <a:t>ari-arian</a:t>
            </a:r>
            <a:r>
              <a:rPr lang="en-PH" dirty="0"/>
              <a:t> o </a:t>
            </a:r>
            <a:r>
              <a:rPr lang="en-PH" dirty="0" err="1"/>
              <a:t>mga</a:t>
            </a:r>
            <a:r>
              <a:rPr lang="en-PH" dirty="0"/>
              <a:t> </a:t>
            </a:r>
            <a:r>
              <a:rPr lang="en-PH" dirty="0" err="1"/>
              <a:t>lihim</a:t>
            </a:r>
            <a:r>
              <a:rPr lang="en-PH" dirty="0"/>
              <a:t> ng </a:t>
            </a:r>
            <a:r>
              <a:rPr lang="en-PH" dirty="0" err="1"/>
              <a:t>kalakalan</a:t>
            </a:r>
            <a:r>
              <a:rPr lang="en-PH" dirty="0"/>
              <a:t> ay </a:t>
            </a:r>
          </a:p>
          <a:p>
            <a:pPr marL="0" indent="0">
              <a:buFontTx/>
              <a:buNone/>
            </a:pPr>
            <a:r>
              <a:rPr lang="en-PH" dirty="0"/>
              <a:t>     </a:t>
            </a:r>
            <a:r>
              <a:rPr lang="en-PH" dirty="0" err="1"/>
              <a:t>hindi</a:t>
            </a:r>
            <a:r>
              <a:rPr lang="en-PH" dirty="0"/>
              <a:t> </a:t>
            </a:r>
            <a:r>
              <a:rPr lang="en-PH" dirty="0" err="1"/>
              <a:t>makakarating</a:t>
            </a:r>
            <a:r>
              <a:rPr lang="en-PH" dirty="0"/>
              <a:t> </a:t>
            </a:r>
            <a:r>
              <a:rPr lang="en-PH" dirty="0" err="1"/>
              <a:t>sa</a:t>
            </a:r>
            <a:r>
              <a:rPr lang="en-PH" dirty="0"/>
              <a:t> </a:t>
            </a:r>
            <a:r>
              <a:rPr lang="en-PH" dirty="0" err="1"/>
              <a:t>mga</a:t>
            </a:r>
            <a:r>
              <a:rPr lang="en-PH" dirty="0"/>
              <a:t> </a:t>
            </a:r>
            <a:r>
              <a:rPr lang="en-PH" dirty="0" err="1"/>
              <a:t>kakumpitensya</a:t>
            </a:r>
            <a:r>
              <a:rPr lang="en-PH" dirty="0"/>
              <a:t> </a:t>
            </a:r>
            <a:r>
              <a:rPr lang="en-PH" dirty="0" err="1"/>
              <a:t>sa</a:t>
            </a:r>
            <a:r>
              <a:rPr lang="en-PH" dirty="0"/>
              <a:t> </a:t>
            </a:r>
            <a:r>
              <a:rPr lang="en-PH" dirty="0" err="1"/>
              <a:t>industriya</a:t>
            </a:r>
            <a:r>
              <a:rPr lang="en-PH" dirty="0"/>
              <a:t>, media, o </a:t>
            </a:r>
            <a:r>
              <a:rPr lang="en-PH" dirty="0" err="1"/>
              <a:t>publiko</a:t>
            </a:r>
            <a:r>
              <a:rPr lang="en-PH" dirty="0"/>
              <a:t>. Para </a:t>
            </a:r>
            <a:r>
              <a:rPr lang="en-PH" dirty="0" err="1"/>
              <a:t>sa</a:t>
            </a:r>
            <a:r>
              <a:rPr lang="en-PH" dirty="0"/>
              <a:t> </a:t>
            </a:r>
            <a:r>
              <a:rPr lang="en-PH" dirty="0" err="1"/>
              <a:t>kadahilanang</a:t>
            </a:r>
            <a:r>
              <a:rPr lang="en-PH" dirty="0"/>
              <a:t> </a:t>
            </a:r>
            <a:r>
              <a:rPr lang="en-PH" dirty="0" err="1"/>
              <a:t>ito</a:t>
            </a:r>
            <a:r>
              <a:rPr lang="en-PH" dirty="0"/>
              <a:t>, ang </a:t>
            </a:r>
            <a:r>
              <a:rPr lang="en-PH" dirty="0" err="1"/>
              <a:t>mga</a:t>
            </a:r>
            <a:r>
              <a:rPr lang="en-PH" dirty="0"/>
              <a:t> </a:t>
            </a:r>
          </a:p>
          <a:p>
            <a:pPr marL="0" indent="0">
              <a:buFontTx/>
              <a:buNone/>
            </a:pP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karaniwan</a:t>
            </a:r>
            <a:r>
              <a:rPr lang="en-PH" dirty="0"/>
              <a:t> </a:t>
            </a:r>
            <a:r>
              <a:rPr lang="en-PH" dirty="0" err="1"/>
              <a:t>sa</a:t>
            </a:r>
            <a:r>
              <a:rPr lang="en-PH" dirty="0"/>
              <a:t> </a:t>
            </a:r>
            <a:r>
              <a:rPr lang="en-PH" dirty="0" err="1"/>
              <a:t>mabilis</a:t>
            </a:r>
            <a:r>
              <a:rPr lang="en-PH" dirty="0"/>
              <a:t> </a:t>
            </a:r>
            <a:r>
              <a:rPr lang="en-PH" dirty="0" err="1"/>
              <a:t>na</a:t>
            </a:r>
            <a:r>
              <a:rPr lang="en-PH" dirty="0"/>
              <a:t> </a:t>
            </a:r>
            <a:r>
              <a:rPr lang="en-PH" dirty="0" err="1"/>
              <a:t>pagbabago</a:t>
            </a:r>
            <a:r>
              <a:rPr lang="en-PH" dirty="0"/>
              <a:t> ng </a:t>
            </a:r>
            <a:r>
              <a:rPr lang="en-PH" dirty="0" err="1"/>
              <a:t>mga</a:t>
            </a:r>
            <a:r>
              <a:rPr lang="en-PH" dirty="0"/>
              <a:t> </a:t>
            </a:r>
            <a:r>
              <a:rPr lang="en-PH" dirty="0" err="1"/>
              <a:t>industriya</a:t>
            </a:r>
            <a:r>
              <a:rPr lang="en-PH" dirty="0"/>
              <a:t>, </a:t>
            </a:r>
            <a:r>
              <a:rPr lang="en-PH" dirty="0" err="1"/>
              <a:t>tulad</a:t>
            </a:r>
            <a:r>
              <a:rPr lang="en-PH" dirty="0"/>
              <a:t> ng </a:t>
            </a:r>
          </a:p>
          <a:p>
            <a:pPr marL="0" indent="0">
              <a:buFontTx/>
              <a:buNone/>
            </a:pPr>
            <a:r>
              <a:rPr lang="en-PH" dirty="0"/>
              <a:t>     </a:t>
            </a:r>
            <a:r>
              <a:rPr lang="en-PH" dirty="0" err="1"/>
              <a:t>teknolohiya</a:t>
            </a:r>
            <a:r>
              <a:rPr lang="en-PH" dirty="0"/>
              <a:t> ng </a:t>
            </a:r>
            <a:r>
              <a:rPr lang="en-PH" dirty="0" err="1"/>
              <a:t>impormasyon</a:t>
            </a:r>
            <a:r>
              <a:rPr lang="en-PH" dirty="0"/>
              <a:t>.</a:t>
            </a:r>
          </a:p>
          <a:p>
            <a:pPr marL="0" indent="0">
              <a:buFontTx/>
              <a:buNone/>
            </a:pPr>
            <a:endParaRPr lang="en-PH" dirty="0"/>
          </a:p>
          <a:p>
            <a:pPr marL="171450" indent="-171450">
              <a:buFontTx/>
              <a:buChar char="-"/>
            </a:pPr>
            <a:r>
              <a:rPr lang="en-PH" b="1" dirty="0" err="1"/>
              <a:t>Pagpapaliwanag</a:t>
            </a:r>
            <a:r>
              <a:rPr lang="en-PH" b="1" dirty="0"/>
              <a:t> </a:t>
            </a:r>
            <a:r>
              <a:rPr lang="en-PH" b="1" dirty="0" err="1"/>
              <a:t>sa</a:t>
            </a:r>
            <a:r>
              <a:rPr lang="en-PH" b="1" dirty="0"/>
              <a:t> </a:t>
            </a:r>
            <a:r>
              <a:rPr lang="en-PH" b="1" dirty="0" err="1"/>
              <a:t>mga</a:t>
            </a:r>
            <a:r>
              <a:rPr lang="en-PH" b="1" dirty="0"/>
              <a:t> </a:t>
            </a:r>
            <a:r>
              <a:rPr lang="en-PH" b="1" dirty="0" err="1"/>
              <a:t>responsibilidad</a:t>
            </a:r>
            <a:r>
              <a:rPr lang="en-PH" b="1" dirty="0"/>
              <a:t> ng </a:t>
            </a:r>
            <a:r>
              <a:rPr lang="en-PH" b="1" dirty="0" err="1"/>
              <a:t>bawat</a:t>
            </a:r>
            <a:r>
              <a:rPr lang="en-PH" b="1" dirty="0"/>
              <a:t> </a:t>
            </a:r>
            <a:r>
              <a:rPr lang="en-PH" b="1" dirty="0" err="1"/>
              <a:t>partido</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p>
          <a:p>
            <a:pPr marL="0" indent="0">
              <a:buFontTx/>
              <a:buNone/>
            </a:pPr>
            <a:r>
              <a:rPr lang="en-PH" dirty="0"/>
              <a:t>    ay </a:t>
            </a:r>
            <a:r>
              <a:rPr lang="en-PH" dirty="0" err="1"/>
              <a:t>lumilikha</a:t>
            </a:r>
            <a:r>
              <a:rPr lang="en-PH" dirty="0"/>
              <a:t> ng </a:t>
            </a:r>
            <a:r>
              <a:rPr lang="en-PH" dirty="0" err="1"/>
              <a:t>isang</a:t>
            </a:r>
            <a:r>
              <a:rPr lang="en-PH" dirty="0"/>
              <a:t> </a:t>
            </a:r>
            <a:r>
              <a:rPr lang="en-PH" dirty="0" err="1"/>
              <a:t>kumpidensyal</a:t>
            </a:r>
            <a:r>
              <a:rPr lang="en-PH" dirty="0"/>
              <a:t> </a:t>
            </a:r>
            <a:r>
              <a:rPr lang="en-PH" dirty="0" err="1"/>
              <a:t>na</a:t>
            </a:r>
            <a:r>
              <a:rPr lang="en-PH" dirty="0"/>
              <a:t> </a:t>
            </a:r>
            <a:r>
              <a:rPr lang="en-PH" dirty="0" err="1"/>
              <a:t>relasyon</a:t>
            </a:r>
            <a:r>
              <a:rPr lang="en-PH" dirty="0"/>
              <a:t> </a:t>
            </a:r>
            <a:r>
              <a:rPr lang="en-PH" dirty="0" err="1"/>
              <a:t>sa</a:t>
            </a:r>
            <a:r>
              <a:rPr lang="en-PH" dirty="0"/>
              <a:t> </a:t>
            </a:r>
            <a:r>
              <a:rPr lang="en-PH" dirty="0" err="1"/>
              <a:t>pagitan</a:t>
            </a:r>
            <a:r>
              <a:rPr lang="en-PH" dirty="0"/>
              <a:t> ng </a:t>
            </a:r>
            <a:r>
              <a:rPr lang="en-PH" dirty="0" err="1"/>
              <a:t>dalawang</a:t>
            </a:r>
            <a:r>
              <a:rPr lang="en-PH" dirty="0"/>
              <a:t> </a:t>
            </a:r>
            <a:r>
              <a:rPr lang="en-PH" dirty="0" err="1"/>
              <a:t>partido</a:t>
            </a:r>
            <a:r>
              <a:rPr lang="en-PH" dirty="0"/>
              <a:t> at </a:t>
            </a:r>
            <a:r>
              <a:rPr lang="en-PH" dirty="0" err="1"/>
              <a:t>dapat</a:t>
            </a:r>
            <a:r>
              <a:rPr lang="en-PH" dirty="0"/>
              <a:t> </a:t>
            </a:r>
            <a:r>
              <a:rPr lang="en-PH" dirty="0" err="1"/>
              <a:t>ipaliwanag</a:t>
            </a:r>
            <a:r>
              <a:rPr lang="en-PH" dirty="0"/>
              <a:t> kung </a:t>
            </a:r>
            <a:r>
              <a:rPr lang="en-PH" dirty="0" err="1"/>
              <a:t>ano</a:t>
            </a:r>
            <a:r>
              <a:rPr lang="en-PH" dirty="0"/>
              <a:t> ang </a:t>
            </a:r>
          </a:p>
          <a:p>
            <a:pPr marL="0" indent="0">
              <a:buFontTx/>
              <a:buNone/>
            </a:pPr>
            <a:r>
              <a:rPr lang="en-PH" dirty="0"/>
              <a:t>    </a:t>
            </a:r>
            <a:r>
              <a:rPr lang="en-PH" dirty="0" err="1"/>
              <a:t>ibig</a:t>
            </a:r>
            <a:r>
              <a:rPr lang="en-PH" dirty="0"/>
              <a:t> </a:t>
            </a:r>
            <a:r>
              <a:rPr lang="en-PH" dirty="0" err="1"/>
              <a:t>sabihin</a:t>
            </a:r>
            <a:r>
              <a:rPr lang="en-PH" dirty="0"/>
              <a:t> </a:t>
            </a:r>
            <a:r>
              <a:rPr lang="en-PH" dirty="0" err="1"/>
              <a:t>nito</a:t>
            </a:r>
            <a:r>
              <a:rPr lang="en-PH" dirty="0"/>
              <a:t>. </a:t>
            </a:r>
            <a:r>
              <a:rPr lang="en-PH" dirty="0" err="1"/>
              <a:t>Halimbawa</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makakatulong</a:t>
            </a:r>
            <a:r>
              <a:rPr lang="en-PH" dirty="0"/>
              <a:t> </a:t>
            </a:r>
            <a:r>
              <a:rPr lang="en-PH" dirty="0" err="1"/>
              <a:t>sa</a:t>
            </a:r>
            <a:r>
              <a:rPr lang="en-PH" dirty="0"/>
              <a:t> </a:t>
            </a:r>
            <a:r>
              <a:rPr lang="en-PH" dirty="0" err="1"/>
              <a:t>isang</a:t>
            </a:r>
            <a:r>
              <a:rPr lang="en-PH" dirty="0"/>
              <a:t> consultant </a:t>
            </a:r>
          </a:p>
          <a:p>
            <a:pPr marL="0" indent="0">
              <a:buFontTx/>
              <a:buNone/>
            </a:pPr>
            <a:r>
              <a:rPr lang="en-PH" dirty="0"/>
              <a:t>    </a:t>
            </a:r>
            <a:r>
              <a:rPr lang="en-PH" dirty="0" err="1"/>
              <a:t>na</a:t>
            </a:r>
            <a:r>
              <a:rPr lang="en-PH" dirty="0"/>
              <a:t> </a:t>
            </a:r>
            <a:r>
              <a:rPr lang="en-PH" dirty="0" err="1"/>
              <a:t>linawin</a:t>
            </a:r>
            <a:r>
              <a:rPr lang="en-PH" dirty="0"/>
              <a:t> kung </a:t>
            </a:r>
            <a:r>
              <a:rPr lang="en-PH" dirty="0" err="1"/>
              <a:t>paano</a:t>
            </a:r>
            <a:r>
              <a:rPr lang="en-PH" dirty="0"/>
              <a:t> </a:t>
            </a:r>
            <a:r>
              <a:rPr lang="en-PH" dirty="0" err="1"/>
              <a:t>magagamit</a:t>
            </a:r>
            <a:r>
              <a:rPr lang="en-PH" dirty="0"/>
              <a:t> at </a:t>
            </a:r>
            <a:r>
              <a:rPr lang="en-PH" dirty="0" err="1"/>
              <a:t>dapat</a:t>
            </a:r>
            <a:r>
              <a:rPr lang="en-PH" dirty="0"/>
              <a:t> </a:t>
            </a:r>
            <a:r>
              <a:rPr lang="en-PH" dirty="0" err="1"/>
              <a:t>gamitin</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mula</a:t>
            </a:r>
            <a:r>
              <a:rPr lang="en-PH" dirty="0"/>
              <a:t> </a:t>
            </a:r>
            <a:r>
              <a:rPr lang="en-PH" dirty="0" err="1"/>
              <a:t>sa</a:t>
            </a:r>
            <a:r>
              <a:rPr lang="en-PH" dirty="0"/>
              <a:t> </a:t>
            </a:r>
            <a:r>
              <a:rPr lang="en-PH" dirty="0" err="1"/>
              <a:t>isang</a:t>
            </a:r>
            <a:r>
              <a:rPr lang="en-PH" dirty="0"/>
              <a:t> </a:t>
            </a:r>
            <a:r>
              <a:rPr lang="en-PH" dirty="0" err="1"/>
              <a:t>bagong</a:t>
            </a:r>
            <a:r>
              <a:rPr lang="en-PH" dirty="0"/>
              <a:t> </a:t>
            </a:r>
            <a:r>
              <a:rPr lang="en-PH" dirty="0" err="1"/>
              <a:t>kliyente</a:t>
            </a:r>
            <a:r>
              <a:rPr lang="en-PH" dirty="0"/>
              <a:t>.</a:t>
            </a:r>
          </a:p>
          <a:p>
            <a:pPr marL="0" indent="0">
              <a:buFontTx/>
              <a:buNone/>
            </a:pPr>
            <a:endParaRPr lang="en-PH" dirty="0"/>
          </a:p>
          <a:p>
            <a:pPr marL="171450" indent="-171450">
              <a:buFontTx/>
              <a:buChar char="-"/>
            </a:pPr>
            <a:r>
              <a:rPr lang="en-PH" b="1" dirty="0" err="1"/>
              <a:t>Pagtatakda</a:t>
            </a:r>
            <a:r>
              <a:rPr lang="en-PH" b="1" dirty="0"/>
              <a:t> ng </a:t>
            </a:r>
            <a:r>
              <a:rPr lang="en-PH" b="1" dirty="0" err="1"/>
              <a:t>mga</a:t>
            </a:r>
            <a:r>
              <a:rPr lang="en-PH" b="1" dirty="0"/>
              <a:t> </a:t>
            </a:r>
            <a:r>
              <a:rPr lang="en-PH" b="1" dirty="0" err="1"/>
              <a:t>pamantayan</a:t>
            </a:r>
            <a:r>
              <a:rPr lang="en-PH" b="1" dirty="0"/>
              <a:t> para </a:t>
            </a:r>
            <a:r>
              <a:rPr lang="en-PH" b="1" dirty="0" err="1"/>
              <a:t>sa</a:t>
            </a:r>
            <a:r>
              <a:rPr lang="en-PH" b="1" dirty="0"/>
              <a:t> </a:t>
            </a:r>
            <a:r>
              <a:rPr lang="en-PH" b="1" dirty="0" err="1"/>
              <a:t>paghawak</a:t>
            </a:r>
            <a:r>
              <a:rPr lang="en-PH" b="1" dirty="0"/>
              <a:t> ng </a:t>
            </a:r>
            <a:r>
              <a:rPr lang="en-PH" b="1" dirty="0" err="1"/>
              <a:t>impormasyon</a:t>
            </a:r>
            <a:r>
              <a:rPr lang="en-PH" dirty="0"/>
              <a:t>. </a:t>
            </a:r>
            <a:r>
              <a:rPr lang="en-PH" dirty="0" err="1"/>
              <a:t>Karaniwan</a:t>
            </a:r>
            <a:r>
              <a:rPr lang="en-PH" dirty="0"/>
              <a:t>, ang </a:t>
            </a:r>
            <a:r>
              <a:rPr lang="en-PH" dirty="0" err="1"/>
              <a:t>mga</a:t>
            </a:r>
            <a:r>
              <a:rPr lang="en-PH" dirty="0"/>
              <a:t> </a:t>
            </a:r>
            <a:r>
              <a:rPr lang="en-PH" dirty="0" err="1"/>
              <a:t>partido</a:t>
            </a:r>
            <a:r>
              <a:rPr lang="en-PH" dirty="0"/>
              <a:t> ay </a:t>
            </a:r>
            <a:r>
              <a:rPr lang="en-PH" dirty="0" err="1"/>
              <a:t>sumasang-ayon</a:t>
            </a:r>
            <a:r>
              <a:rPr lang="en-PH" dirty="0"/>
              <a:t> </a:t>
            </a:r>
          </a:p>
          <a:p>
            <a:pPr marL="0" indent="0">
              <a:buFontTx/>
              <a:buNone/>
            </a:pPr>
            <a:r>
              <a:rPr lang="en-PH" dirty="0"/>
              <a:t>    </a:t>
            </a:r>
            <a:r>
              <a:rPr lang="en-PH" dirty="0" err="1"/>
              <a:t>na</a:t>
            </a:r>
            <a:r>
              <a:rPr lang="en-PH" dirty="0"/>
              <a:t> </a:t>
            </a:r>
            <a:r>
              <a:rPr lang="en-PH" dirty="0" err="1"/>
              <a:t>tratuhin</a:t>
            </a:r>
            <a:r>
              <a:rPr lang="en-PH" dirty="0"/>
              <a:t> ang </a:t>
            </a:r>
            <a:r>
              <a:rPr lang="en-PH" dirty="0" err="1"/>
              <a:t>kumpidensyal</a:t>
            </a:r>
            <a:r>
              <a:rPr lang="en-PH" dirty="0"/>
              <a:t> </a:t>
            </a:r>
            <a:r>
              <a:rPr lang="en-PH" dirty="0" err="1"/>
              <a:t>na</a:t>
            </a:r>
            <a:r>
              <a:rPr lang="en-PH" dirty="0"/>
              <a:t> </a:t>
            </a:r>
            <a:r>
              <a:rPr lang="en-PH" dirty="0" err="1"/>
              <a:t>impormasyon</a:t>
            </a:r>
            <a:r>
              <a:rPr lang="en-PH" dirty="0"/>
              <a:t> ng </a:t>
            </a:r>
            <a:r>
              <a:rPr lang="en-PH" dirty="0" err="1"/>
              <a:t>isa't</a:t>
            </a:r>
            <a:r>
              <a:rPr lang="en-PH" dirty="0"/>
              <a:t> isa </a:t>
            </a:r>
            <a:r>
              <a:rPr lang="en-PH" dirty="0" err="1"/>
              <a:t>sa</a:t>
            </a:r>
            <a:r>
              <a:rPr lang="en-PH" dirty="0"/>
              <a:t> </a:t>
            </a:r>
            <a:r>
              <a:rPr lang="en-PH" dirty="0" err="1"/>
              <a:t>paraan</a:t>
            </a:r>
            <a:r>
              <a:rPr lang="en-PH" dirty="0"/>
              <a:t> ng </a:t>
            </a:r>
            <a:r>
              <a:rPr lang="en-PH" dirty="0" err="1"/>
              <a:t>pagtrato</a:t>
            </a:r>
            <a:r>
              <a:rPr lang="en-PH" dirty="0"/>
              <a:t> </a:t>
            </a:r>
            <a:r>
              <a:rPr lang="en-PH" dirty="0" err="1"/>
              <a:t>nila</a:t>
            </a:r>
            <a:r>
              <a:rPr lang="en-PH" dirty="0"/>
              <a:t> </a:t>
            </a:r>
            <a:r>
              <a:rPr lang="en-PH" dirty="0" err="1"/>
              <a:t>sa</a:t>
            </a:r>
            <a:r>
              <a:rPr lang="en-PH" dirty="0"/>
              <a:t> </a:t>
            </a:r>
            <a:r>
              <a:rPr lang="en-PH" dirty="0" err="1"/>
              <a:t>kanilang</a:t>
            </a:r>
            <a:r>
              <a:rPr lang="en-PH" dirty="0"/>
              <a:t> </a:t>
            </a:r>
            <a:r>
              <a:rPr lang="en-PH" dirty="0" err="1"/>
              <a:t>sarili</a:t>
            </a:r>
            <a:r>
              <a:rPr lang="en-PH" dirty="0"/>
              <a:t>. </a:t>
            </a:r>
            <a:r>
              <a:rPr lang="en-PH" dirty="0" err="1"/>
              <a:t>Gayunpaman</a:t>
            </a:r>
            <a:r>
              <a:rPr lang="en-PH" dirty="0"/>
              <a:t>, ang </a:t>
            </a:r>
          </a:p>
          <a:p>
            <a:pPr marL="0" indent="0">
              <a:buFontTx/>
              <a:buNone/>
            </a:pPr>
            <a:r>
              <a:rPr lang="en-PH" dirty="0"/>
              <a:t>    </a:t>
            </a:r>
            <a:r>
              <a:rPr lang="en-PH" dirty="0" err="1"/>
              <a:t>kaayusan</a:t>
            </a:r>
            <a:r>
              <a:rPr lang="en-PH" dirty="0"/>
              <a:t> </a:t>
            </a:r>
            <a:r>
              <a:rPr lang="en-PH" dirty="0" err="1"/>
              <a:t>na</a:t>
            </a:r>
            <a:r>
              <a:rPr lang="en-PH" dirty="0"/>
              <a:t> </a:t>
            </a:r>
            <a:r>
              <a:rPr lang="en-PH" dirty="0" err="1"/>
              <a:t>ito</a:t>
            </a:r>
            <a:r>
              <a:rPr lang="en-PH" dirty="0"/>
              <a:t> ay </a:t>
            </a:r>
            <a:r>
              <a:rPr lang="en-PH" dirty="0" err="1"/>
              <a:t>gagana</a:t>
            </a:r>
            <a:r>
              <a:rPr lang="en-PH" dirty="0"/>
              <a:t> </a:t>
            </a:r>
            <a:r>
              <a:rPr lang="en-PH" dirty="0" err="1"/>
              <a:t>lamang</a:t>
            </a:r>
            <a:r>
              <a:rPr lang="en-PH" dirty="0"/>
              <a:t> kung ang </a:t>
            </a:r>
            <a:r>
              <a:rPr lang="en-PH" dirty="0" err="1"/>
              <a:t>tatanggap</a:t>
            </a:r>
            <a:r>
              <a:rPr lang="en-PH" dirty="0"/>
              <a:t> ay </a:t>
            </a:r>
            <a:r>
              <a:rPr lang="en-PH" dirty="0" err="1"/>
              <a:t>mayroon</a:t>
            </a:r>
            <a:r>
              <a:rPr lang="en-PH" dirty="0"/>
              <a:t> </a:t>
            </a:r>
            <a:r>
              <a:rPr lang="en-PH" dirty="0" err="1"/>
              <a:t>nang</a:t>
            </a:r>
            <a:r>
              <a:rPr lang="en-PH" dirty="0"/>
              <a:t> </a:t>
            </a:r>
            <a:r>
              <a:rPr lang="en-PH" dirty="0" err="1"/>
              <a:t>mga</a:t>
            </a:r>
            <a:r>
              <a:rPr lang="en-PH" dirty="0"/>
              <a:t> </a:t>
            </a:r>
            <a:r>
              <a:rPr lang="en-PH" dirty="0" err="1"/>
              <a:t>pamantayan</a:t>
            </a:r>
            <a:r>
              <a:rPr lang="en-PH" dirty="0"/>
              <a:t> para </a:t>
            </a:r>
            <a:r>
              <a:rPr lang="en-PH" dirty="0" err="1"/>
              <a:t>sa</a:t>
            </a:r>
            <a:r>
              <a:rPr lang="en-PH" dirty="0"/>
              <a:t> </a:t>
            </a:r>
            <a:r>
              <a:rPr lang="en-PH" dirty="0" err="1"/>
              <a:t>pagharap</a:t>
            </a:r>
            <a:r>
              <a:rPr lang="en-PH" dirty="0"/>
              <a:t> </a:t>
            </a:r>
            <a:r>
              <a:rPr lang="en-PH" dirty="0" err="1"/>
              <a:t>sa</a:t>
            </a:r>
            <a:r>
              <a:rPr lang="en-PH" dirty="0"/>
              <a:t> </a:t>
            </a:r>
            <a:r>
              <a:rPr lang="en-PH" dirty="0" err="1"/>
              <a:t>kumpidensyal</a:t>
            </a:r>
            <a:r>
              <a:rPr lang="en-PH" dirty="0"/>
              <a:t> </a:t>
            </a:r>
          </a:p>
          <a:p>
            <a:pPr marL="0" indent="0">
              <a:buFontTx/>
              <a:buNone/>
            </a:pPr>
            <a:r>
              <a:rPr lang="en-PH" dirty="0"/>
              <a:t>    </a:t>
            </a:r>
            <a:r>
              <a:rPr lang="en-PH" dirty="0" err="1"/>
              <a:t>na</a:t>
            </a:r>
            <a:r>
              <a:rPr lang="en-PH" dirty="0"/>
              <a:t> </a:t>
            </a:r>
            <a:r>
              <a:rPr lang="en-PH" dirty="0" err="1"/>
              <a:t>impormasyon</a:t>
            </a:r>
            <a:r>
              <a:rPr lang="en-PH" dirty="0"/>
              <a:t>. </a:t>
            </a:r>
            <a:r>
              <a:rPr lang="en-PH" dirty="0" err="1"/>
              <a:t>Maaaring</a:t>
            </a:r>
            <a:r>
              <a:rPr lang="en-PH" dirty="0"/>
              <a:t> </a:t>
            </a:r>
            <a:r>
              <a:rPr lang="en-PH" dirty="0" err="1"/>
              <a:t>kabilang</a:t>
            </a:r>
            <a:r>
              <a:rPr lang="en-PH" dirty="0"/>
              <a:t> </a:t>
            </a:r>
            <a:r>
              <a:rPr lang="en-PH" dirty="0" err="1"/>
              <a:t>sa</a:t>
            </a:r>
            <a:r>
              <a:rPr lang="en-PH" dirty="0"/>
              <a:t> </a:t>
            </a:r>
            <a:r>
              <a:rPr lang="en-PH" dirty="0" err="1"/>
              <a:t>mga</a:t>
            </a:r>
            <a:r>
              <a:rPr lang="en-PH" dirty="0"/>
              <a:t> </a:t>
            </a:r>
            <a:r>
              <a:rPr lang="en-PH" dirty="0" err="1"/>
              <a:t>pamantayang</a:t>
            </a:r>
            <a:r>
              <a:rPr lang="en-PH" dirty="0"/>
              <a:t> </a:t>
            </a:r>
            <a:r>
              <a:rPr lang="en-PH" dirty="0" err="1"/>
              <a:t>ito</a:t>
            </a:r>
            <a:r>
              <a:rPr lang="en-PH" dirty="0"/>
              <a:t> ang </a:t>
            </a:r>
            <a:r>
              <a:rPr lang="en-PH" dirty="0" err="1"/>
              <a:t>paglilimita</a:t>
            </a:r>
            <a:r>
              <a:rPr lang="en-PH" dirty="0"/>
              <a:t> </a:t>
            </a:r>
            <a:r>
              <a:rPr lang="en-PH" dirty="0" err="1"/>
              <a:t>sa</a:t>
            </a:r>
            <a:r>
              <a:rPr lang="en-PH" dirty="0"/>
              <a:t> </a:t>
            </a:r>
            <a:r>
              <a:rPr lang="en-PH" dirty="0" err="1"/>
              <a:t>pag</a:t>
            </a:r>
            <a:r>
              <a:rPr lang="en-PH" dirty="0"/>
              <a:t>-access </a:t>
            </a:r>
            <a:r>
              <a:rPr lang="en-PH" dirty="0" err="1"/>
              <a:t>sa</a:t>
            </a:r>
            <a:r>
              <a:rPr lang="en-PH" dirty="0"/>
              <a:t> </a:t>
            </a:r>
            <a:r>
              <a:rPr lang="en-PH" dirty="0" err="1"/>
              <a:t>impormasyon</a:t>
            </a:r>
            <a:r>
              <a:rPr lang="en-PH" dirty="0"/>
              <a:t> o </a:t>
            </a:r>
            <a:r>
              <a:rPr lang="en-PH" dirty="0" err="1"/>
              <a:t>paggamit</a:t>
            </a:r>
            <a:r>
              <a:rPr lang="en-PH" dirty="0"/>
              <a:t> ng </a:t>
            </a:r>
            <a:r>
              <a:rPr lang="en-PH" dirty="0" err="1"/>
              <a:t>iba</a:t>
            </a:r>
            <a:endParaRPr lang="en-PH" dirty="0"/>
          </a:p>
          <a:p>
            <a:pPr marL="0" indent="0">
              <a:buFontTx/>
              <a:buNone/>
            </a:pPr>
            <a:r>
              <a:rPr lang="en-PH" dirty="0"/>
              <a:t>    pang </a:t>
            </a:r>
            <a:r>
              <a:rPr lang="en-PH" dirty="0" err="1"/>
              <a:t>mga</a:t>
            </a:r>
            <a:r>
              <a:rPr lang="en-PH" dirty="0"/>
              <a:t> </a:t>
            </a:r>
            <a:r>
              <a:rPr lang="en-PH" dirty="0" err="1"/>
              <a:t>paraan</a:t>
            </a:r>
            <a:r>
              <a:rPr lang="en-PH" dirty="0"/>
              <a:t>, </a:t>
            </a:r>
            <a:r>
              <a:rPr lang="en-PH" dirty="0" err="1"/>
              <a:t>tulad</a:t>
            </a:r>
            <a:r>
              <a:rPr lang="en-PH" dirty="0"/>
              <a:t> ng </a:t>
            </a:r>
            <a:r>
              <a:rPr lang="en-PH" dirty="0" err="1"/>
              <a:t>mga</a:t>
            </a:r>
            <a:r>
              <a:rPr lang="en-PH" dirty="0"/>
              <a:t> file </a:t>
            </a:r>
            <a:r>
              <a:rPr lang="en-PH" dirty="0" err="1"/>
              <a:t>na</a:t>
            </a:r>
            <a:r>
              <a:rPr lang="en-PH" dirty="0"/>
              <a:t> </a:t>
            </a:r>
            <a:r>
              <a:rPr lang="en-PH" dirty="0" err="1"/>
              <a:t>nagpoprotekta</a:t>
            </a:r>
            <a:r>
              <a:rPr lang="en-PH" dirty="0"/>
              <a:t> </a:t>
            </a:r>
            <a:r>
              <a:rPr lang="en-PH" dirty="0" err="1"/>
              <a:t>sa</a:t>
            </a:r>
            <a:r>
              <a:rPr lang="en-PH" dirty="0"/>
              <a:t> password, </a:t>
            </a:r>
            <a:r>
              <a:rPr lang="en-PH" dirty="0" err="1"/>
              <a:t>upang</a:t>
            </a:r>
            <a:r>
              <a:rPr lang="en-PH" dirty="0"/>
              <a:t> </a:t>
            </a:r>
            <a:r>
              <a:rPr lang="en-PH" dirty="0" err="1"/>
              <a:t>mapanatili</a:t>
            </a:r>
            <a:r>
              <a:rPr lang="en-PH" dirty="0"/>
              <a:t> ang </a:t>
            </a:r>
            <a:r>
              <a:rPr lang="en-PH" dirty="0" err="1"/>
              <a:t>lihim</a:t>
            </a:r>
            <a:r>
              <a:rPr lang="en-PH" dirty="0"/>
              <a:t>.</a:t>
            </a:r>
          </a:p>
        </p:txBody>
      </p:sp>
      <p:sp>
        <p:nvSpPr>
          <p:cNvPr id="4" name="Slide Number Placeholder 3"/>
          <p:cNvSpPr>
            <a:spLocks noGrp="1"/>
          </p:cNvSpPr>
          <p:nvPr>
            <p:ph type="sldNum" sz="quarter" idx="5"/>
          </p:nvPr>
        </p:nvSpPr>
        <p:spPr/>
        <p:txBody>
          <a:bodyPr/>
          <a:lstStyle/>
          <a:p>
            <a:fld id="{AFC0D9DE-F000-409B-85DA-1A7C0593F748}" type="slidenum">
              <a:rPr lang="en-PH" smtClean="0"/>
              <a:t>22</a:t>
            </a:fld>
            <a:endParaRPr lang="en-PH"/>
          </a:p>
        </p:txBody>
      </p:sp>
    </p:spTree>
    <p:extLst>
      <p:ext uri="{BB962C8B-B14F-4D97-AF65-F5344CB8AC3E}">
        <p14:creationId xmlns:p14="http://schemas.microsoft.com/office/powerpoint/2010/main" val="4114976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PH" b="1" u="sng" dirty="0" err="1">
                <a:solidFill>
                  <a:srgbClr val="FF0000"/>
                </a:solidFill>
              </a:rPr>
              <a:t>Pagpapanatili</a:t>
            </a:r>
            <a:r>
              <a:rPr lang="en-PH" b="1" u="sng" dirty="0">
                <a:solidFill>
                  <a:srgbClr val="FF0000"/>
                </a:solidFill>
              </a:rPr>
              <a:t> ng Competitive Advantage</a:t>
            </a:r>
            <a:r>
              <a:rPr lang="en-PH" dirty="0"/>
              <a:t>. </a:t>
            </a:r>
            <a:r>
              <a:rPr lang="en-PH" dirty="0" err="1"/>
              <a:t>Makakatulong</a:t>
            </a:r>
            <a:r>
              <a:rPr lang="en-PH" dirty="0"/>
              <a:t> ang </a:t>
            </a:r>
            <a:r>
              <a:rPr lang="en-PH" dirty="0" err="1"/>
              <a:t>mga</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r>
              <a:rPr lang="en-PH" dirty="0" err="1"/>
              <a:t>na</a:t>
            </a:r>
            <a:r>
              <a:rPr lang="en-PH" dirty="0"/>
              <a:t> </a:t>
            </a:r>
          </a:p>
          <a:p>
            <a:pPr marL="0" indent="0">
              <a:buFontTx/>
              <a:buNone/>
            </a:pPr>
            <a:r>
              <a:rPr lang="en-PH" dirty="0"/>
              <a:t>     </a:t>
            </a:r>
            <a:r>
              <a:rPr lang="en-PH" dirty="0" err="1"/>
              <a:t>matiyak</a:t>
            </a:r>
            <a:r>
              <a:rPr lang="en-PH" dirty="0"/>
              <a:t> </a:t>
            </a:r>
            <a:r>
              <a:rPr lang="en-PH" dirty="0" err="1"/>
              <a:t>na</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tulad</a:t>
            </a:r>
            <a:r>
              <a:rPr lang="en-PH" dirty="0"/>
              <a:t> ng </a:t>
            </a:r>
            <a:r>
              <a:rPr lang="en-PH" dirty="0" err="1"/>
              <a:t>intelektwal</a:t>
            </a:r>
            <a:r>
              <a:rPr lang="en-PH" dirty="0"/>
              <a:t> </a:t>
            </a:r>
            <a:r>
              <a:rPr lang="en-PH" dirty="0" err="1"/>
              <a:t>na</a:t>
            </a:r>
            <a:r>
              <a:rPr lang="en-PH" dirty="0"/>
              <a:t> </a:t>
            </a:r>
            <a:r>
              <a:rPr lang="en-PH" dirty="0" err="1"/>
              <a:t>ari-arian</a:t>
            </a:r>
            <a:r>
              <a:rPr lang="en-PH" dirty="0"/>
              <a:t> o </a:t>
            </a:r>
            <a:r>
              <a:rPr lang="en-PH" dirty="0" err="1"/>
              <a:t>mga</a:t>
            </a:r>
            <a:r>
              <a:rPr lang="en-PH" dirty="0"/>
              <a:t> </a:t>
            </a:r>
            <a:r>
              <a:rPr lang="en-PH" dirty="0" err="1"/>
              <a:t>lihim</a:t>
            </a:r>
            <a:r>
              <a:rPr lang="en-PH" dirty="0"/>
              <a:t> ng </a:t>
            </a:r>
            <a:r>
              <a:rPr lang="en-PH" dirty="0" err="1"/>
              <a:t>kalakalan</a:t>
            </a:r>
            <a:r>
              <a:rPr lang="en-PH" dirty="0"/>
              <a:t> ay </a:t>
            </a:r>
          </a:p>
          <a:p>
            <a:pPr marL="0" indent="0">
              <a:buFontTx/>
              <a:buNone/>
            </a:pPr>
            <a:r>
              <a:rPr lang="en-PH" dirty="0"/>
              <a:t>     </a:t>
            </a:r>
            <a:r>
              <a:rPr lang="en-PH" dirty="0" err="1"/>
              <a:t>hindi</a:t>
            </a:r>
            <a:r>
              <a:rPr lang="en-PH" dirty="0"/>
              <a:t> </a:t>
            </a:r>
            <a:r>
              <a:rPr lang="en-PH" dirty="0" err="1"/>
              <a:t>makakarating</a:t>
            </a:r>
            <a:r>
              <a:rPr lang="en-PH" dirty="0"/>
              <a:t> </a:t>
            </a:r>
            <a:r>
              <a:rPr lang="en-PH" dirty="0" err="1"/>
              <a:t>sa</a:t>
            </a:r>
            <a:r>
              <a:rPr lang="en-PH" dirty="0"/>
              <a:t> </a:t>
            </a:r>
            <a:r>
              <a:rPr lang="en-PH" dirty="0" err="1"/>
              <a:t>mga</a:t>
            </a:r>
            <a:r>
              <a:rPr lang="en-PH" dirty="0"/>
              <a:t> </a:t>
            </a:r>
            <a:r>
              <a:rPr lang="en-PH" dirty="0" err="1"/>
              <a:t>kakumpitensya</a:t>
            </a:r>
            <a:r>
              <a:rPr lang="en-PH" dirty="0"/>
              <a:t> </a:t>
            </a:r>
            <a:r>
              <a:rPr lang="en-PH" dirty="0" err="1"/>
              <a:t>sa</a:t>
            </a:r>
            <a:r>
              <a:rPr lang="en-PH" dirty="0"/>
              <a:t> </a:t>
            </a:r>
            <a:r>
              <a:rPr lang="en-PH" dirty="0" err="1"/>
              <a:t>industriya</a:t>
            </a:r>
            <a:r>
              <a:rPr lang="en-PH" dirty="0"/>
              <a:t>, media, o </a:t>
            </a:r>
            <a:r>
              <a:rPr lang="en-PH" dirty="0" err="1"/>
              <a:t>publiko</a:t>
            </a:r>
            <a:r>
              <a:rPr lang="en-PH" dirty="0"/>
              <a:t>. Para </a:t>
            </a:r>
            <a:r>
              <a:rPr lang="en-PH" dirty="0" err="1"/>
              <a:t>sa</a:t>
            </a:r>
            <a:r>
              <a:rPr lang="en-PH" dirty="0"/>
              <a:t> </a:t>
            </a:r>
            <a:r>
              <a:rPr lang="en-PH" dirty="0" err="1"/>
              <a:t>kadahilanang</a:t>
            </a:r>
            <a:r>
              <a:rPr lang="en-PH" dirty="0"/>
              <a:t> </a:t>
            </a:r>
            <a:r>
              <a:rPr lang="en-PH" dirty="0" err="1"/>
              <a:t>ito</a:t>
            </a:r>
            <a:r>
              <a:rPr lang="en-PH" dirty="0"/>
              <a:t>, ang </a:t>
            </a:r>
            <a:r>
              <a:rPr lang="en-PH" dirty="0" err="1"/>
              <a:t>mga</a:t>
            </a:r>
            <a:r>
              <a:rPr lang="en-PH" dirty="0"/>
              <a:t> </a:t>
            </a:r>
          </a:p>
          <a:p>
            <a:pPr marL="0" indent="0">
              <a:buFontTx/>
              <a:buNone/>
            </a:pP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karaniwan</a:t>
            </a:r>
            <a:r>
              <a:rPr lang="en-PH" dirty="0"/>
              <a:t> </a:t>
            </a:r>
            <a:r>
              <a:rPr lang="en-PH" dirty="0" err="1"/>
              <a:t>sa</a:t>
            </a:r>
            <a:r>
              <a:rPr lang="en-PH" dirty="0"/>
              <a:t> </a:t>
            </a:r>
            <a:r>
              <a:rPr lang="en-PH" dirty="0" err="1"/>
              <a:t>mabilis</a:t>
            </a:r>
            <a:r>
              <a:rPr lang="en-PH" dirty="0"/>
              <a:t> </a:t>
            </a:r>
            <a:r>
              <a:rPr lang="en-PH" dirty="0" err="1"/>
              <a:t>na</a:t>
            </a:r>
            <a:r>
              <a:rPr lang="en-PH" dirty="0"/>
              <a:t> </a:t>
            </a:r>
            <a:r>
              <a:rPr lang="en-PH" dirty="0" err="1"/>
              <a:t>pagbabago</a:t>
            </a:r>
            <a:r>
              <a:rPr lang="en-PH" dirty="0"/>
              <a:t> ng </a:t>
            </a:r>
            <a:r>
              <a:rPr lang="en-PH" dirty="0" err="1"/>
              <a:t>mga</a:t>
            </a:r>
            <a:r>
              <a:rPr lang="en-PH" dirty="0"/>
              <a:t> </a:t>
            </a:r>
            <a:r>
              <a:rPr lang="en-PH" dirty="0" err="1"/>
              <a:t>industriya</a:t>
            </a:r>
            <a:r>
              <a:rPr lang="en-PH" dirty="0"/>
              <a:t>, </a:t>
            </a:r>
            <a:r>
              <a:rPr lang="en-PH" dirty="0" err="1"/>
              <a:t>tulad</a:t>
            </a:r>
            <a:r>
              <a:rPr lang="en-PH" dirty="0"/>
              <a:t> ng </a:t>
            </a:r>
          </a:p>
          <a:p>
            <a:pPr marL="0" indent="0">
              <a:buFontTx/>
              <a:buNone/>
            </a:pPr>
            <a:r>
              <a:rPr lang="en-PH" dirty="0"/>
              <a:t>     </a:t>
            </a:r>
            <a:r>
              <a:rPr lang="en-PH" dirty="0" err="1"/>
              <a:t>teknolohiya</a:t>
            </a:r>
            <a:r>
              <a:rPr lang="en-PH" dirty="0"/>
              <a:t> ng </a:t>
            </a:r>
            <a:r>
              <a:rPr lang="en-PH" dirty="0" err="1"/>
              <a:t>impormasyon</a:t>
            </a:r>
            <a:r>
              <a:rPr lang="en-PH" dirty="0"/>
              <a:t>.</a:t>
            </a:r>
          </a:p>
          <a:p>
            <a:pPr marL="0" indent="0">
              <a:buFontTx/>
              <a:buNone/>
            </a:pPr>
            <a:endParaRPr lang="en-PH" dirty="0"/>
          </a:p>
          <a:p>
            <a:pPr marL="171450" indent="-171450">
              <a:buFontTx/>
              <a:buChar char="-"/>
            </a:pPr>
            <a:r>
              <a:rPr lang="en-PH" b="1" dirty="0" err="1"/>
              <a:t>Pagpapaliwanag</a:t>
            </a:r>
            <a:r>
              <a:rPr lang="en-PH" b="1" dirty="0"/>
              <a:t> </a:t>
            </a:r>
            <a:r>
              <a:rPr lang="en-PH" b="1" dirty="0" err="1"/>
              <a:t>sa</a:t>
            </a:r>
            <a:r>
              <a:rPr lang="en-PH" b="1" dirty="0"/>
              <a:t> </a:t>
            </a:r>
            <a:r>
              <a:rPr lang="en-PH" b="1" dirty="0" err="1"/>
              <a:t>mga</a:t>
            </a:r>
            <a:r>
              <a:rPr lang="en-PH" b="1" dirty="0"/>
              <a:t> </a:t>
            </a:r>
            <a:r>
              <a:rPr lang="en-PH" b="1" dirty="0" err="1"/>
              <a:t>responsibilidad</a:t>
            </a:r>
            <a:r>
              <a:rPr lang="en-PH" b="1" dirty="0"/>
              <a:t> ng </a:t>
            </a:r>
            <a:r>
              <a:rPr lang="en-PH" b="1" dirty="0" err="1"/>
              <a:t>bawat</a:t>
            </a:r>
            <a:r>
              <a:rPr lang="en-PH" b="1" dirty="0"/>
              <a:t> </a:t>
            </a:r>
            <a:r>
              <a:rPr lang="en-PH" b="1" dirty="0" err="1"/>
              <a:t>partido</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p>
          <a:p>
            <a:pPr marL="0" indent="0">
              <a:buFontTx/>
              <a:buNone/>
            </a:pPr>
            <a:r>
              <a:rPr lang="en-PH" dirty="0"/>
              <a:t>    ay </a:t>
            </a:r>
            <a:r>
              <a:rPr lang="en-PH" dirty="0" err="1"/>
              <a:t>lumilikha</a:t>
            </a:r>
            <a:r>
              <a:rPr lang="en-PH" dirty="0"/>
              <a:t> ng </a:t>
            </a:r>
            <a:r>
              <a:rPr lang="en-PH" dirty="0" err="1"/>
              <a:t>isang</a:t>
            </a:r>
            <a:r>
              <a:rPr lang="en-PH" dirty="0"/>
              <a:t> </a:t>
            </a:r>
            <a:r>
              <a:rPr lang="en-PH" dirty="0" err="1"/>
              <a:t>kumpidensyal</a:t>
            </a:r>
            <a:r>
              <a:rPr lang="en-PH" dirty="0"/>
              <a:t> </a:t>
            </a:r>
            <a:r>
              <a:rPr lang="en-PH" dirty="0" err="1"/>
              <a:t>na</a:t>
            </a:r>
            <a:r>
              <a:rPr lang="en-PH" dirty="0"/>
              <a:t> </a:t>
            </a:r>
            <a:r>
              <a:rPr lang="en-PH" dirty="0" err="1"/>
              <a:t>relasyon</a:t>
            </a:r>
            <a:r>
              <a:rPr lang="en-PH" dirty="0"/>
              <a:t> </a:t>
            </a:r>
            <a:r>
              <a:rPr lang="en-PH" dirty="0" err="1"/>
              <a:t>sa</a:t>
            </a:r>
            <a:r>
              <a:rPr lang="en-PH" dirty="0"/>
              <a:t> </a:t>
            </a:r>
            <a:r>
              <a:rPr lang="en-PH" dirty="0" err="1"/>
              <a:t>pagitan</a:t>
            </a:r>
            <a:r>
              <a:rPr lang="en-PH" dirty="0"/>
              <a:t> ng </a:t>
            </a:r>
            <a:r>
              <a:rPr lang="en-PH" dirty="0" err="1"/>
              <a:t>dalawang</a:t>
            </a:r>
            <a:r>
              <a:rPr lang="en-PH" dirty="0"/>
              <a:t> </a:t>
            </a:r>
            <a:r>
              <a:rPr lang="en-PH" dirty="0" err="1"/>
              <a:t>partido</a:t>
            </a:r>
            <a:r>
              <a:rPr lang="en-PH" dirty="0"/>
              <a:t> at </a:t>
            </a:r>
            <a:r>
              <a:rPr lang="en-PH" dirty="0" err="1"/>
              <a:t>dapat</a:t>
            </a:r>
            <a:r>
              <a:rPr lang="en-PH" dirty="0"/>
              <a:t> </a:t>
            </a:r>
            <a:r>
              <a:rPr lang="en-PH" dirty="0" err="1"/>
              <a:t>ipaliwanag</a:t>
            </a:r>
            <a:r>
              <a:rPr lang="en-PH" dirty="0"/>
              <a:t> kung </a:t>
            </a:r>
            <a:r>
              <a:rPr lang="en-PH" dirty="0" err="1"/>
              <a:t>ano</a:t>
            </a:r>
            <a:r>
              <a:rPr lang="en-PH" dirty="0"/>
              <a:t> ang </a:t>
            </a:r>
          </a:p>
          <a:p>
            <a:pPr marL="0" indent="0">
              <a:buFontTx/>
              <a:buNone/>
            </a:pPr>
            <a:r>
              <a:rPr lang="en-PH" dirty="0"/>
              <a:t>    </a:t>
            </a:r>
            <a:r>
              <a:rPr lang="en-PH" dirty="0" err="1"/>
              <a:t>ibig</a:t>
            </a:r>
            <a:r>
              <a:rPr lang="en-PH" dirty="0"/>
              <a:t> </a:t>
            </a:r>
            <a:r>
              <a:rPr lang="en-PH" dirty="0" err="1"/>
              <a:t>sabihin</a:t>
            </a:r>
            <a:r>
              <a:rPr lang="en-PH" dirty="0"/>
              <a:t> </a:t>
            </a:r>
            <a:r>
              <a:rPr lang="en-PH" dirty="0" err="1"/>
              <a:t>nito</a:t>
            </a:r>
            <a:r>
              <a:rPr lang="en-PH" dirty="0"/>
              <a:t>. </a:t>
            </a:r>
            <a:r>
              <a:rPr lang="en-PH" dirty="0" err="1"/>
              <a:t>Halimbawa</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makakatulong</a:t>
            </a:r>
            <a:r>
              <a:rPr lang="en-PH" dirty="0"/>
              <a:t> </a:t>
            </a:r>
            <a:r>
              <a:rPr lang="en-PH" dirty="0" err="1"/>
              <a:t>sa</a:t>
            </a:r>
            <a:r>
              <a:rPr lang="en-PH" dirty="0"/>
              <a:t> </a:t>
            </a:r>
            <a:r>
              <a:rPr lang="en-PH" dirty="0" err="1"/>
              <a:t>isang</a:t>
            </a:r>
            <a:r>
              <a:rPr lang="en-PH" dirty="0"/>
              <a:t> consultant </a:t>
            </a:r>
          </a:p>
          <a:p>
            <a:pPr marL="0" indent="0">
              <a:buFontTx/>
              <a:buNone/>
            </a:pPr>
            <a:r>
              <a:rPr lang="en-PH" dirty="0"/>
              <a:t>    </a:t>
            </a:r>
            <a:r>
              <a:rPr lang="en-PH" dirty="0" err="1"/>
              <a:t>na</a:t>
            </a:r>
            <a:r>
              <a:rPr lang="en-PH" dirty="0"/>
              <a:t> </a:t>
            </a:r>
            <a:r>
              <a:rPr lang="en-PH" dirty="0" err="1"/>
              <a:t>linawin</a:t>
            </a:r>
            <a:r>
              <a:rPr lang="en-PH" dirty="0"/>
              <a:t> kung </a:t>
            </a:r>
            <a:r>
              <a:rPr lang="en-PH" dirty="0" err="1"/>
              <a:t>paano</a:t>
            </a:r>
            <a:r>
              <a:rPr lang="en-PH" dirty="0"/>
              <a:t> </a:t>
            </a:r>
            <a:r>
              <a:rPr lang="en-PH" dirty="0" err="1"/>
              <a:t>magagamit</a:t>
            </a:r>
            <a:r>
              <a:rPr lang="en-PH" dirty="0"/>
              <a:t> at </a:t>
            </a:r>
            <a:r>
              <a:rPr lang="en-PH" dirty="0" err="1"/>
              <a:t>dapat</a:t>
            </a:r>
            <a:r>
              <a:rPr lang="en-PH" dirty="0"/>
              <a:t> </a:t>
            </a:r>
            <a:r>
              <a:rPr lang="en-PH" dirty="0" err="1"/>
              <a:t>gamitin</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mula</a:t>
            </a:r>
            <a:r>
              <a:rPr lang="en-PH" dirty="0"/>
              <a:t> </a:t>
            </a:r>
            <a:r>
              <a:rPr lang="en-PH" dirty="0" err="1"/>
              <a:t>sa</a:t>
            </a:r>
            <a:r>
              <a:rPr lang="en-PH" dirty="0"/>
              <a:t> </a:t>
            </a:r>
            <a:r>
              <a:rPr lang="en-PH" dirty="0" err="1"/>
              <a:t>isang</a:t>
            </a:r>
            <a:r>
              <a:rPr lang="en-PH" dirty="0"/>
              <a:t> </a:t>
            </a:r>
            <a:r>
              <a:rPr lang="en-PH" dirty="0" err="1"/>
              <a:t>bagong</a:t>
            </a:r>
            <a:r>
              <a:rPr lang="en-PH" dirty="0"/>
              <a:t> </a:t>
            </a:r>
            <a:r>
              <a:rPr lang="en-PH" dirty="0" err="1"/>
              <a:t>kliyente</a:t>
            </a:r>
            <a:r>
              <a:rPr lang="en-PH" dirty="0"/>
              <a:t>.</a:t>
            </a:r>
          </a:p>
          <a:p>
            <a:pPr marL="0" indent="0">
              <a:buFontTx/>
              <a:buNone/>
            </a:pPr>
            <a:endParaRPr lang="en-PH" dirty="0"/>
          </a:p>
          <a:p>
            <a:pPr marL="171450" indent="-171450">
              <a:buFontTx/>
              <a:buChar char="-"/>
            </a:pPr>
            <a:r>
              <a:rPr lang="en-PH" b="1" dirty="0" err="1"/>
              <a:t>Pagtatakda</a:t>
            </a:r>
            <a:r>
              <a:rPr lang="en-PH" b="1" dirty="0"/>
              <a:t> ng </a:t>
            </a:r>
            <a:r>
              <a:rPr lang="en-PH" b="1" dirty="0" err="1"/>
              <a:t>mga</a:t>
            </a:r>
            <a:r>
              <a:rPr lang="en-PH" b="1" dirty="0"/>
              <a:t> </a:t>
            </a:r>
            <a:r>
              <a:rPr lang="en-PH" b="1" dirty="0" err="1"/>
              <a:t>pamantayan</a:t>
            </a:r>
            <a:r>
              <a:rPr lang="en-PH" b="1" dirty="0"/>
              <a:t> para </a:t>
            </a:r>
            <a:r>
              <a:rPr lang="en-PH" b="1" dirty="0" err="1"/>
              <a:t>sa</a:t>
            </a:r>
            <a:r>
              <a:rPr lang="en-PH" b="1" dirty="0"/>
              <a:t> </a:t>
            </a:r>
            <a:r>
              <a:rPr lang="en-PH" b="1" dirty="0" err="1"/>
              <a:t>paghawak</a:t>
            </a:r>
            <a:r>
              <a:rPr lang="en-PH" b="1" dirty="0"/>
              <a:t> ng </a:t>
            </a:r>
            <a:r>
              <a:rPr lang="en-PH" b="1" dirty="0" err="1"/>
              <a:t>impormasyon</a:t>
            </a:r>
            <a:r>
              <a:rPr lang="en-PH" dirty="0"/>
              <a:t>. </a:t>
            </a:r>
            <a:r>
              <a:rPr lang="en-PH" dirty="0" err="1"/>
              <a:t>Karaniwan</a:t>
            </a:r>
            <a:r>
              <a:rPr lang="en-PH" dirty="0"/>
              <a:t>, ang </a:t>
            </a:r>
            <a:r>
              <a:rPr lang="en-PH" dirty="0" err="1"/>
              <a:t>mga</a:t>
            </a:r>
            <a:r>
              <a:rPr lang="en-PH" dirty="0"/>
              <a:t> </a:t>
            </a:r>
            <a:r>
              <a:rPr lang="en-PH" dirty="0" err="1"/>
              <a:t>partido</a:t>
            </a:r>
            <a:r>
              <a:rPr lang="en-PH" dirty="0"/>
              <a:t> ay </a:t>
            </a:r>
            <a:r>
              <a:rPr lang="en-PH" dirty="0" err="1"/>
              <a:t>sumasang-ayon</a:t>
            </a:r>
            <a:r>
              <a:rPr lang="en-PH" dirty="0"/>
              <a:t> </a:t>
            </a:r>
          </a:p>
          <a:p>
            <a:pPr marL="0" indent="0">
              <a:buFontTx/>
              <a:buNone/>
            </a:pPr>
            <a:r>
              <a:rPr lang="en-PH" dirty="0"/>
              <a:t>    </a:t>
            </a:r>
            <a:r>
              <a:rPr lang="en-PH" dirty="0" err="1"/>
              <a:t>na</a:t>
            </a:r>
            <a:r>
              <a:rPr lang="en-PH" dirty="0"/>
              <a:t> </a:t>
            </a:r>
            <a:r>
              <a:rPr lang="en-PH" dirty="0" err="1"/>
              <a:t>tratuhin</a:t>
            </a:r>
            <a:r>
              <a:rPr lang="en-PH" dirty="0"/>
              <a:t> ang </a:t>
            </a:r>
            <a:r>
              <a:rPr lang="en-PH" dirty="0" err="1"/>
              <a:t>kumpidensyal</a:t>
            </a:r>
            <a:r>
              <a:rPr lang="en-PH" dirty="0"/>
              <a:t> </a:t>
            </a:r>
            <a:r>
              <a:rPr lang="en-PH" dirty="0" err="1"/>
              <a:t>na</a:t>
            </a:r>
            <a:r>
              <a:rPr lang="en-PH" dirty="0"/>
              <a:t> </a:t>
            </a:r>
            <a:r>
              <a:rPr lang="en-PH" dirty="0" err="1"/>
              <a:t>impormasyon</a:t>
            </a:r>
            <a:r>
              <a:rPr lang="en-PH" dirty="0"/>
              <a:t> ng </a:t>
            </a:r>
            <a:r>
              <a:rPr lang="en-PH" dirty="0" err="1"/>
              <a:t>isa't</a:t>
            </a:r>
            <a:r>
              <a:rPr lang="en-PH" dirty="0"/>
              <a:t> isa </a:t>
            </a:r>
            <a:r>
              <a:rPr lang="en-PH" dirty="0" err="1"/>
              <a:t>sa</a:t>
            </a:r>
            <a:r>
              <a:rPr lang="en-PH" dirty="0"/>
              <a:t> </a:t>
            </a:r>
            <a:r>
              <a:rPr lang="en-PH" dirty="0" err="1"/>
              <a:t>paraan</a:t>
            </a:r>
            <a:r>
              <a:rPr lang="en-PH" dirty="0"/>
              <a:t> ng </a:t>
            </a:r>
            <a:r>
              <a:rPr lang="en-PH" dirty="0" err="1"/>
              <a:t>pagtrato</a:t>
            </a:r>
            <a:r>
              <a:rPr lang="en-PH" dirty="0"/>
              <a:t> </a:t>
            </a:r>
            <a:r>
              <a:rPr lang="en-PH" dirty="0" err="1"/>
              <a:t>nila</a:t>
            </a:r>
            <a:r>
              <a:rPr lang="en-PH" dirty="0"/>
              <a:t> </a:t>
            </a:r>
            <a:r>
              <a:rPr lang="en-PH" dirty="0" err="1"/>
              <a:t>sa</a:t>
            </a:r>
            <a:r>
              <a:rPr lang="en-PH" dirty="0"/>
              <a:t> </a:t>
            </a:r>
            <a:r>
              <a:rPr lang="en-PH" dirty="0" err="1"/>
              <a:t>kanilang</a:t>
            </a:r>
            <a:r>
              <a:rPr lang="en-PH" dirty="0"/>
              <a:t> </a:t>
            </a:r>
            <a:r>
              <a:rPr lang="en-PH" dirty="0" err="1"/>
              <a:t>sarili</a:t>
            </a:r>
            <a:r>
              <a:rPr lang="en-PH" dirty="0"/>
              <a:t>. </a:t>
            </a:r>
            <a:r>
              <a:rPr lang="en-PH" dirty="0" err="1"/>
              <a:t>Gayunpaman</a:t>
            </a:r>
            <a:r>
              <a:rPr lang="en-PH" dirty="0"/>
              <a:t>, ang </a:t>
            </a:r>
          </a:p>
          <a:p>
            <a:pPr marL="0" indent="0">
              <a:buFontTx/>
              <a:buNone/>
            </a:pPr>
            <a:r>
              <a:rPr lang="en-PH" dirty="0"/>
              <a:t>    </a:t>
            </a:r>
            <a:r>
              <a:rPr lang="en-PH" dirty="0" err="1"/>
              <a:t>kaayusan</a:t>
            </a:r>
            <a:r>
              <a:rPr lang="en-PH" dirty="0"/>
              <a:t> </a:t>
            </a:r>
            <a:r>
              <a:rPr lang="en-PH" dirty="0" err="1"/>
              <a:t>na</a:t>
            </a:r>
            <a:r>
              <a:rPr lang="en-PH" dirty="0"/>
              <a:t> </a:t>
            </a:r>
            <a:r>
              <a:rPr lang="en-PH" dirty="0" err="1"/>
              <a:t>ito</a:t>
            </a:r>
            <a:r>
              <a:rPr lang="en-PH" dirty="0"/>
              <a:t> ay </a:t>
            </a:r>
            <a:r>
              <a:rPr lang="en-PH" dirty="0" err="1"/>
              <a:t>gagana</a:t>
            </a:r>
            <a:r>
              <a:rPr lang="en-PH" dirty="0"/>
              <a:t> </a:t>
            </a:r>
            <a:r>
              <a:rPr lang="en-PH" dirty="0" err="1"/>
              <a:t>lamang</a:t>
            </a:r>
            <a:r>
              <a:rPr lang="en-PH" dirty="0"/>
              <a:t> kung ang </a:t>
            </a:r>
            <a:r>
              <a:rPr lang="en-PH" dirty="0" err="1"/>
              <a:t>tatanggap</a:t>
            </a:r>
            <a:r>
              <a:rPr lang="en-PH" dirty="0"/>
              <a:t> ay </a:t>
            </a:r>
            <a:r>
              <a:rPr lang="en-PH" dirty="0" err="1"/>
              <a:t>mayroon</a:t>
            </a:r>
            <a:r>
              <a:rPr lang="en-PH" dirty="0"/>
              <a:t> </a:t>
            </a:r>
            <a:r>
              <a:rPr lang="en-PH" dirty="0" err="1"/>
              <a:t>nang</a:t>
            </a:r>
            <a:r>
              <a:rPr lang="en-PH" dirty="0"/>
              <a:t> </a:t>
            </a:r>
            <a:r>
              <a:rPr lang="en-PH" dirty="0" err="1"/>
              <a:t>mga</a:t>
            </a:r>
            <a:r>
              <a:rPr lang="en-PH" dirty="0"/>
              <a:t> </a:t>
            </a:r>
            <a:r>
              <a:rPr lang="en-PH" dirty="0" err="1"/>
              <a:t>pamantayan</a:t>
            </a:r>
            <a:r>
              <a:rPr lang="en-PH" dirty="0"/>
              <a:t> para </a:t>
            </a:r>
            <a:r>
              <a:rPr lang="en-PH" dirty="0" err="1"/>
              <a:t>sa</a:t>
            </a:r>
            <a:r>
              <a:rPr lang="en-PH" dirty="0"/>
              <a:t> </a:t>
            </a:r>
            <a:r>
              <a:rPr lang="en-PH" dirty="0" err="1"/>
              <a:t>pagharap</a:t>
            </a:r>
            <a:r>
              <a:rPr lang="en-PH" dirty="0"/>
              <a:t> </a:t>
            </a:r>
            <a:r>
              <a:rPr lang="en-PH" dirty="0" err="1"/>
              <a:t>sa</a:t>
            </a:r>
            <a:r>
              <a:rPr lang="en-PH" dirty="0"/>
              <a:t> </a:t>
            </a:r>
            <a:r>
              <a:rPr lang="en-PH" dirty="0" err="1"/>
              <a:t>kumpidensyal</a:t>
            </a:r>
            <a:r>
              <a:rPr lang="en-PH" dirty="0"/>
              <a:t> </a:t>
            </a:r>
          </a:p>
          <a:p>
            <a:pPr marL="0" indent="0">
              <a:buFontTx/>
              <a:buNone/>
            </a:pPr>
            <a:r>
              <a:rPr lang="en-PH" dirty="0"/>
              <a:t>    </a:t>
            </a:r>
            <a:r>
              <a:rPr lang="en-PH" dirty="0" err="1"/>
              <a:t>na</a:t>
            </a:r>
            <a:r>
              <a:rPr lang="en-PH" dirty="0"/>
              <a:t> </a:t>
            </a:r>
            <a:r>
              <a:rPr lang="en-PH" dirty="0" err="1"/>
              <a:t>impormasyon</a:t>
            </a:r>
            <a:r>
              <a:rPr lang="en-PH" dirty="0"/>
              <a:t>. </a:t>
            </a:r>
            <a:r>
              <a:rPr lang="en-PH" dirty="0" err="1"/>
              <a:t>Maaaring</a:t>
            </a:r>
            <a:r>
              <a:rPr lang="en-PH" dirty="0"/>
              <a:t> </a:t>
            </a:r>
            <a:r>
              <a:rPr lang="en-PH" dirty="0" err="1"/>
              <a:t>kabilang</a:t>
            </a:r>
            <a:r>
              <a:rPr lang="en-PH" dirty="0"/>
              <a:t> </a:t>
            </a:r>
            <a:r>
              <a:rPr lang="en-PH" dirty="0" err="1"/>
              <a:t>sa</a:t>
            </a:r>
            <a:r>
              <a:rPr lang="en-PH" dirty="0"/>
              <a:t> </a:t>
            </a:r>
            <a:r>
              <a:rPr lang="en-PH" dirty="0" err="1"/>
              <a:t>mga</a:t>
            </a:r>
            <a:r>
              <a:rPr lang="en-PH" dirty="0"/>
              <a:t> </a:t>
            </a:r>
            <a:r>
              <a:rPr lang="en-PH" dirty="0" err="1"/>
              <a:t>pamantayang</a:t>
            </a:r>
            <a:r>
              <a:rPr lang="en-PH" dirty="0"/>
              <a:t> </a:t>
            </a:r>
            <a:r>
              <a:rPr lang="en-PH" dirty="0" err="1"/>
              <a:t>ito</a:t>
            </a:r>
            <a:r>
              <a:rPr lang="en-PH" dirty="0"/>
              <a:t> ang </a:t>
            </a:r>
            <a:r>
              <a:rPr lang="en-PH" dirty="0" err="1"/>
              <a:t>paglilimita</a:t>
            </a:r>
            <a:r>
              <a:rPr lang="en-PH" dirty="0"/>
              <a:t> </a:t>
            </a:r>
            <a:r>
              <a:rPr lang="en-PH" dirty="0" err="1"/>
              <a:t>sa</a:t>
            </a:r>
            <a:r>
              <a:rPr lang="en-PH" dirty="0"/>
              <a:t> </a:t>
            </a:r>
            <a:r>
              <a:rPr lang="en-PH" dirty="0" err="1"/>
              <a:t>pag</a:t>
            </a:r>
            <a:r>
              <a:rPr lang="en-PH" dirty="0"/>
              <a:t>-access </a:t>
            </a:r>
            <a:r>
              <a:rPr lang="en-PH" dirty="0" err="1"/>
              <a:t>sa</a:t>
            </a:r>
            <a:r>
              <a:rPr lang="en-PH" dirty="0"/>
              <a:t> </a:t>
            </a:r>
            <a:r>
              <a:rPr lang="en-PH" dirty="0" err="1"/>
              <a:t>impormasyon</a:t>
            </a:r>
            <a:r>
              <a:rPr lang="en-PH" dirty="0"/>
              <a:t> o </a:t>
            </a:r>
            <a:r>
              <a:rPr lang="en-PH" dirty="0" err="1"/>
              <a:t>paggamit</a:t>
            </a:r>
            <a:r>
              <a:rPr lang="en-PH" dirty="0"/>
              <a:t> ng </a:t>
            </a:r>
            <a:r>
              <a:rPr lang="en-PH" dirty="0" err="1"/>
              <a:t>iba</a:t>
            </a:r>
            <a:endParaRPr lang="en-PH" dirty="0"/>
          </a:p>
          <a:p>
            <a:pPr marL="0" indent="0">
              <a:buFontTx/>
              <a:buNone/>
            </a:pPr>
            <a:r>
              <a:rPr lang="en-PH" dirty="0"/>
              <a:t>    pang </a:t>
            </a:r>
            <a:r>
              <a:rPr lang="en-PH" dirty="0" err="1"/>
              <a:t>mga</a:t>
            </a:r>
            <a:r>
              <a:rPr lang="en-PH" dirty="0"/>
              <a:t> </a:t>
            </a:r>
            <a:r>
              <a:rPr lang="en-PH" dirty="0" err="1"/>
              <a:t>paraan</a:t>
            </a:r>
            <a:r>
              <a:rPr lang="en-PH" dirty="0"/>
              <a:t>, </a:t>
            </a:r>
            <a:r>
              <a:rPr lang="en-PH" dirty="0" err="1"/>
              <a:t>tulad</a:t>
            </a:r>
            <a:r>
              <a:rPr lang="en-PH" dirty="0"/>
              <a:t> ng </a:t>
            </a:r>
            <a:r>
              <a:rPr lang="en-PH" dirty="0" err="1"/>
              <a:t>mga</a:t>
            </a:r>
            <a:r>
              <a:rPr lang="en-PH" dirty="0"/>
              <a:t> file </a:t>
            </a:r>
            <a:r>
              <a:rPr lang="en-PH" dirty="0" err="1"/>
              <a:t>na</a:t>
            </a:r>
            <a:r>
              <a:rPr lang="en-PH" dirty="0"/>
              <a:t> </a:t>
            </a:r>
            <a:r>
              <a:rPr lang="en-PH" dirty="0" err="1"/>
              <a:t>nagpoprotekta</a:t>
            </a:r>
            <a:r>
              <a:rPr lang="en-PH" dirty="0"/>
              <a:t> </a:t>
            </a:r>
            <a:r>
              <a:rPr lang="en-PH" dirty="0" err="1"/>
              <a:t>sa</a:t>
            </a:r>
            <a:r>
              <a:rPr lang="en-PH" dirty="0"/>
              <a:t> password, </a:t>
            </a:r>
            <a:r>
              <a:rPr lang="en-PH" dirty="0" err="1"/>
              <a:t>upang</a:t>
            </a:r>
            <a:r>
              <a:rPr lang="en-PH" dirty="0"/>
              <a:t> </a:t>
            </a:r>
            <a:r>
              <a:rPr lang="en-PH" dirty="0" err="1"/>
              <a:t>mapanatili</a:t>
            </a:r>
            <a:r>
              <a:rPr lang="en-PH" dirty="0"/>
              <a:t> ang </a:t>
            </a:r>
            <a:r>
              <a:rPr lang="en-PH" dirty="0" err="1"/>
              <a:t>lihim</a:t>
            </a:r>
            <a:r>
              <a:rPr lang="en-PH" dirty="0"/>
              <a:t>.</a:t>
            </a:r>
          </a:p>
        </p:txBody>
      </p:sp>
      <p:sp>
        <p:nvSpPr>
          <p:cNvPr id="4" name="Slide Number Placeholder 3"/>
          <p:cNvSpPr>
            <a:spLocks noGrp="1"/>
          </p:cNvSpPr>
          <p:nvPr>
            <p:ph type="sldNum" sz="quarter" idx="5"/>
          </p:nvPr>
        </p:nvSpPr>
        <p:spPr/>
        <p:txBody>
          <a:bodyPr/>
          <a:lstStyle/>
          <a:p>
            <a:fld id="{AFC0D9DE-F000-409B-85DA-1A7C0593F748}" type="slidenum">
              <a:rPr lang="en-PH" smtClean="0"/>
              <a:t>23</a:t>
            </a:fld>
            <a:endParaRPr lang="en-PH"/>
          </a:p>
        </p:txBody>
      </p:sp>
    </p:spTree>
    <p:extLst>
      <p:ext uri="{BB962C8B-B14F-4D97-AF65-F5344CB8AC3E}">
        <p14:creationId xmlns:p14="http://schemas.microsoft.com/office/powerpoint/2010/main" val="4064317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PH" b="1" u="sng" dirty="0" err="1">
                <a:solidFill>
                  <a:srgbClr val="FF0000"/>
                </a:solidFill>
              </a:rPr>
              <a:t>Pagpapanatili</a:t>
            </a:r>
            <a:r>
              <a:rPr lang="en-PH" b="1" u="sng" dirty="0">
                <a:solidFill>
                  <a:srgbClr val="FF0000"/>
                </a:solidFill>
              </a:rPr>
              <a:t> ng Competitive Advantage</a:t>
            </a:r>
            <a:r>
              <a:rPr lang="en-PH" dirty="0"/>
              <a:t>. </a:t>
            </a:r>
            <a:r>
              <a:rPr lang="en-PH" dirty="0" err="1"/>
              <a:t>Makakatulong</a:t>
            </a:r>
            <a:r>
              <a:rPr lang="en-PH" dirty="0"/>
              <a:t> ang </a:t>
            </a:r>
            <a:r>
              <a:rPr lang="en-PH" dirty="0" err="1"/>
              <a:t>mga</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r>
              <a:rPr lang="en-PH" dirty="0" err="1"/>
              <a:t>na</a:t>
            </a:r>
            <a:r>
              <a:rPr lang="en-PH" dirty="0"/>
              <a:t> </a:t>
            </a:r>
          </a:p>
          <a:p>
            <a:pPr marL="0" indent="0">
              <a:buFontTx/>
              <a:buNone/>
            </a:pPr>
            <a:r>
              <a:rPr lang="en-PH" dirty="0"/>
              <a:t>     </a:t>
            </a:r>
            <a:r>
              <a:rPr lang="en-PH" dirty="0" err="1"/>
              <a:t>matiyak</a:t>
            </a:r>
            <a:r>
              <a:rPr lang="en-PH" dirty="0"/>
              <a:t> </a:t>
            </a:r>
            <a:r>
              <a:rPr lang="en-PH" dirty="0" err="1"/>
              <a:t>na</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tulad</a:t>
            </a:r>
            <a:r>
              <a:rPr lang="en-PH" dirty="0"/>
              <a:t> ng </a:t>
            </a:r>
            <a:r>
              <a:rPr lang="en-PH" dirty="0" err="1"/>
              <a:t>intelektwal</a:t>
            </a:r>
            <a:r>
              <a:rPr lang="en-PH" dirty="0"/>
              <a:t> </a:t>
            </a:r>
            <a:r>
              <a:rPr lang="en-PH" dirty="0" err="1"/>
              <a:t>na</a:t>
            </a:r>
            <a:r>
              <a:rPr lang="en-PH" dirty="0"/>
              <a:t> </a:t>
            </a:r>
            <a:r>
              <a:rPr lang="en-PH" dirty="0" err="1"/>
              <a:t>ari-arian</a:t>
            </a:r>
            <a:r>
              <a:rPr lang="en-PH" dirty="0"/>
              <a:t> o </a:t>
            </a:r>
            <a:r>
              <a:rPr lang="en-PH" dirty="0" err="1"/>
              <a:t>mga</a:t>
            </a:r>
            <a:r>
              <a:rPr lang="en-PH" dirty="0"/>
              <a:t> </a:t>
            </a:r>
            <a:r>
              <a:rPr lang="en-PH" dirty="0" err="1"/>
              <a:t>lihim</a:t>
            </a:r>
            <a:r>
              <a:rPr lang="en-PH" dirty="0"/>
              <a:t> ng </a:t>
            </a:r>
            <a:r>
              <a:rPr lang="en-PH" dirty="0" err="1"/>
              <a:t>kalakalan</a:t>
            </a:r>
            <a:r>
              <a:rPr lang="en-PH" dirty="0"/>
              <a:t> ay </a:t>
            </a:r>
          </a:p>
          <a:p>
            <a:pPr marL="0" indent="0">
              <a:buFontTx/>
              <a:buNone/>
            </a:pPr>
            <a:r>
              <a:rPr lang="en-PH" dirty="0"/>
              <a:t>     </a:t>
            </a:r>
            <a:r>
              <a:rPr lang="en-PH" dirty="0" err="1"/>
              <a:t>hindi</a:t>
            </a:r>
            <a:r>
              <a:rPr lang="en-PH" dirty="0"/>
              <a:t> </a:t>
            </a:r>
            <a:r>
              <a:rPr lang="en-PH" dirty="0" err="1"/>
              <a:t>makakarating</a:t>
            </a:r>
            <a:r>
              <a:rPr lang="en-PH" dirty="0"/>
              <a:t> </a:t>
            </a:r>
            <a:r>
              <a:rPr lang="en-PH" dirty="0" err="1"/>
              <a:t>sa</a:t>
            </a:r>
            <a:r>
              <a:rPr lang="en-PH" dirty="0"/>
              <a:t> </a:t>
            </a:r>
            <a:r>
              <a:rPr lang="en-PH" dirty="0" err="1"/>
              <a:t>mga</a:t>
            </a:r>
            <a:r>
              <a:rPr lang="en-PH" dirty="0"/>
              <a:t> </a:t>
            </a:r>
            <a:r>
              <a:rPr lang="en-PH" dirty="0" err="1"/>
              <a:t>kakumpitensya</a:t>
            </a:r>
            <a:r>
              <a:rPr lang="en-PH" dirty="0"/>
              <a:t> </a:t>
            </a:r>
            <a:r>
              <a:rPr lang="en-PH" dirty="0" err="1"/>
              <a:t>sa</a:t>
            </a:r>
            <a:r>
              <a:rPr lang="en-PH" dirty="0"/>
              <a:t> </a:t>
            </a:r>
            <a:r>
              <a:rPr lang="en-PH" dirty="0" err="1"/>
              <a:t>industriya</a:t>
            </a:r>
            <a:r>
              <a:rPr lang="en-PH" dirty="0"/>
              <a:t>, media, o </a:t>
            </a:r>
            <a:r>
              <a:rPr lang="en-PH" dirty="0" err="1"/>
              <a:t>publiko</a:t>
            </a:r>
            <a:r>
              <a:rPr lang="en-PH" dirty="0"/>
              <a:t>. Para </a:t>
            </a:r>
            <a:r>
              <a:rPr lang="en-PH" dirty="0" err="1"/>
              <a:t>sa</a:t>
            </a:r>
            <a:r>
              <a:rPr lang="en-PH" dirty="0"/>
              <a:t> </a:t>
            </a:r>
            <a:r>
              <a:rPr lang="en-PH" dirty="0" err="1"/>
              <a:t>kadahilanang</a:t>
            </a:r>
            <a:r>
              <a:rPr lang="en-PH" dirty="0"/>
              <a:t> </a:t>
            </a:r>
            <a:r>
              <a:rPr lang="en-PH" dirty="0" err="1"/>
              <a:t>ito</a:t>
            </a:r>
            <a:r>
              <a:rPr lang="en-PH" dirty="0"/>
              <a:t>, ang </a:t>
            </a:r>
            <a:r>
              <a:rPr lang="en-PH" dirty="0" err="1"/>
              <a:t>mga</a:t>
            </a:r>
            <a:r>
              <a:rPr lang="en-PH" dirty="0"/>
              <a:t> </a:t>
            </a:r>
          </a:p>
          <a:p>
            <a:pPr marL="0" indent="0">
              <a:buFontTx/>
              <a:buNone/>
            </a:pP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karaniwan</a:t>
            </a:r>
            <a:r>
              <a:rPr lang="en-PH" dirty="0"/>
              <a:t> </a:t>
            </a:r>
            <a:r>
              <a:rPr lang="en-PH" dirty="0" err="1"/>
              <a:t>sa</a:t>
            </a:r>
            <a:r>
              <a:rPr lang="en-PH" dirty="0"/>
              <a:t> </a:t>
            </a:r>
            <a:r>
              <a:rPr lang="en-PH" dirty="0" err="1"/>
              <a:t>mabilis</a:t>
            </a:r>
            <a:r>
              <a:rPr lang="en-PH" dirty="0"/>
              <a:t> </a:t>
            </a:r>
            <a:r>
              <a:rPr lang="en-PH" dirty="0" err="1"/>
              <a:t>na</a:t>
            </a:r>
            <a:r>
              <a:rPr lang="en-PH" dirty="0"/>
              <a:t> </a:t>
            </a:r>
            <a:r>
              <a:rPr lang="en-PH" dirty="0" err="1"/>
              <a:t>pagbabago</a:t>
            </a:r>
            <a:r>
              <a:rPr lang="en-PH" dirty="0"/>
              <a:t> ng </a:t>
            </a:r>
            <a:r>
              <a:rPr lang="en-PH" dirty="0" err="1"/>
              <a:t>mga</a:t>
            </a:r>
            <a:r>
              <a:rPr lang="en-PH" dirty="0"/>
              <a:t> </a:t>
            </a:r>
            <a:r>
              <a:rPr lang="en-PH" dirty="0" err="1"/>
              <a:t>industriya</a:t>
            </a:r>
            <a:r>
              <a:rPr lang="en-PH" dirty="0"/>
              <a:t>, </a:t>
            </a:r>
            <a:r>
              <a:rPr lang="en-PH" dirty="0" err="1"/>
              <a:t>tulad</a:t>
            </a:r>
            <a:r>
              <a:rPr lang="en-PH" dirty="0"/>
              <a:t> ng </a:t>
            </a:r>
          </a:p>
          <a:p>
            <a:pPr marL="0" indent="0">
              <a:buFontTx/>
              <a:buNone/>
            </a:pPr>
            <a:r>
              <a:rPr lang="en-PH" dirty="0"/>
              <a:t>     </a:t>
            </a:r>
            <a:r>
              <a:rPr lang="en-PH" dirty="0" err="1"/>
              <a:t>teknolohiya</a:t>
            </a:r>
            <a:r>
              <a:rPr lang="en-PH" dirty="0"/>
              <a:t> ng </a:t>
            </a:r>
            <a:r>
              <a:rPr lang="en-PH" dirty="0" err="1"/>
              <a:t>impormasyon</a:t>
            </a:r>
            <a:r>
              <a:rPr lang="en-PH" dirty="0"/>
              <a:t>.</a:t>
            </a:r>
          </a:p>
          <a:p>
            <a:pPr marL="0" indent="0">
              <a:buFontTx/>
              <a:buNone/>
            </a:pPr>
            <a:endParaRPr lang="en-PH" dirty="0"/>
          </a:p>
          <a:p>
            <a:pPr marL="171450" indent="-171450">
              <a:buFontTx/>
              <a:buChar char="-"/>
            </a:pPr>
            <a:r>
              <a:rPr lang="en-PH" b="1" dirty="0" err="1"/>
              <a:t>Pagpapaliwanag</a:t>
            </a:r>
            <a:r>
              <a:rPr lang="en-PH" b="1" dirty="0"/>
              <a:t> </a:t>
            </a:r>
            <a:r>
              <a:rPr lang="en-PH" b="1" dirty="0" err="1"/>
              <a:t>sa</a:t>
            </a:r>
            <a:r>
              <a:rPr lang="en-PH" b="1" dirty="0"/>
              <a:t> </a:t>
            </a:r>
            <a:r>
              <a:rPr lang="en-PH" b="1" dirty="0" err="1"/>
              <a:t>mga</a:t>
            </a:r>
            <a:r>
              <a:rPr lang="en-PH" b="1" dirty="0"/>
              <a:t> </a:t>
            </a:r>
            <a:r>
              <a:rPr lang="en-PH" b="1" dirty="0" err="1"/>
              <a:t>responsibilidad</a:t>
            </a:r>
            <a:r>
              <a:rPr lang="en-PH" b="1" dirty="0"/>
              <a:t> ng </a:t>
            </a:r>
            <a:r>
              <a:rPr lang="en-PH" b="1" dirty="0" err="1"/>
              <a:t>bawat</a:t>
            </a:r>
            <a:r>
              <a:rPr lang="en-PH" b="1" dirty="0"/>
              <a:t> </a:t>
            </a:r>
            <a:r>
              <a:rPr lang="en-PH" b="1" dirty="0" err="1"/>
              <a:t>partido</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p>
          <a:p>
            <a:pPr marL="0" indent="0">
              <a:buFontTx/>
              <a:buNone/>
            </a:pPr>
            <a:r>
              <a:rPr lang="en-PH" dirty="0"/>
              <a:t>    ay </a:t>
            </a:r>
            <a:r>
              <a:rPr lang="en-PH" dirty="0" err="1"/>
              <a:t>lumilikha</a:t>
            </a:r>
            <a:r>
              <a:rPr lang="en-PH" dirty="0"/>
              <a:t> ng </a:t>
            </a:r>
            <a:r>
              <a:rPr lang="en-PH" dirty="0" err="1"/>
              <a:t>isang</a:t>
            </a:r>
            <a:r>
              <a:rPr lang="en-PH" dirty="0"/>
              <a:t> </a:t>
            </a:r>
            <a:r>
              <a:rPr lang="en-PH" dirty="0" err="1"/>
              <a:t>kumpidensyal</a:t>
            </a:r>
            <a:r>
              <a:rPr lang="en-PH" dirty="0"/>
              <a:t> </a:t>
            </a:r>
            <a:r>
              <a:rPr lang="en-PH" dirty="0" err="1"/>
              <a:t>na</a:t>
            </a:r>
            <a:r>
              <a:rPr lang="en-PH" dirty="0"/>
              <a:t> </a:t>
            </a:r>
            <a:r>
              <a:rPr lang="en-PH" dirty="0" err="1"/>
              <a:t>relasyon</a:t>
            </a:r>
            <a:r>
              <a:rPr lang="en-PH" dirty="0"/>
              <a:t> </a:t>
            </a:r>
            <a:r>
              <a:rPr lang="en-PH" dirty="0" err="1"/>
              <a:t>sa</a:t>
            </a:r>
            <a:r>
              <a:rPr lang="en-PH" dirty="0"/>
              <a:t> </a:t>
            </a:r>
            <a:r>
              <a:rPr lang="en-PH" dirty="0" err="1"/>
              <a:t>pagitan</a:t>
            </a:r>
            <a:r>
              <a:rPr lang="en-PH" dirty="0"/>
              <a:t> ng </a:t>
            </a:r>
            <a:r>
              <a:rPr lang="en-PH" dirty="0" err="1"/>
              <a:t>dalawang</a:t>
            </a:r>
            <a:r>
              <a:rPr lang="en-PH" dirty="0"/>
              <a:t> </a:t>
            </a:r>
            <a:r>
              <a:rPr lang="en-PH" dirty="0" err="1"/>
              <a:t>partido</a:t>
            </a:r>
            <a:r>
              <a:rPr lang="en-PH" dirty="0"/>
              <a:t> at </a:t>
            </a:r>
            <a:r>
              <a:rPr lang="en-PH" dirty="0" err="1"/>
              <a:t>dapat</a:t>
            </a:r>
            <a:r>
              <a:rPr lang="en-PH" dirty="0"/>
              <a:t> </a:t>
            </a:r>
            <a:r>
              <a:rPr lang="en-PH" dirty="0" err="1"/>
              <a:t>ipaliwanag</a:t>
            </a:r>
            <a:r>
              <a:rPr lang="en-PH" dirty="0"/>
              <a:t> kung </a:t>
            </a:r>
            <a:r>
              <a:rPr lang="en-PH" dirty="0" err="1"/>
              <a:t>ano</a:t>
            </a:r>
            <a:r>
              <a:rPr lang="en-PH" dirty="0"/>
              <a:t> ang </a:t>
            </a:r>
          </a:p>
          <a:p>
            <a:pPr marL="0" indent="0">
              <a:buFontTx/>
              <a:buNone/>
            </a:pPr>
            <a:r>
              <a:rPr lang="en-PH" dirty="0"/>
              <a:t>    </a:t>
            </a:r>
            <a:r>
              <a:rPr lang="en-PH" dirty="0" err="1"/>
              <a:t>ibig</a:t>
            </a:r>
            <a:r>
              <a:rPr lang="en-PH" dirty="0"/>
              <a:t> </a:t>
            </a:r>
            <a:r>
              <a:rPr lang="en-PH" dirty="0" err="1"/>
              <a:t>sabihin</a:t>
            </a:r>
            <a:r>
              <a:rPr lang="en-PH" dirty="0"/>
              <a:t> </a:t>
            </a:r>
            <a:r>
              <a:rPr lang="en-PH" dirty="0" err="1"/>
              <a:t>nito</a:t>
            </a:r>
            <a:r>
              <a:rPr lang="en-PH" dirty="0"/>
              <a:t>. </a:t>
            </a:r>
            <a:r>
              <a:rPr lang="en-PH" dirty="0" err="1"/>
              <a:t>Halimbawa</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makakatulong</a:t>
            </a:r>
            <a:r>
              <a:rPr lang="en-PH" dirty="0"/>
              <a:t> </a:t>
            </a:r>
            <a:r>
              <a:rPr lang="en-PH" dirty="0" err="1"/>
              <a:t>sa</a:t>
            </a:r>
            <a:r>
              <a:rPr lang="en-PH" dirty="0"/>
              <a:t> </a:t>
            </a:r>
            <a:r>
              <a:rPr lang="en-PH" dirty="0" err="1"/>
              <a:t>isang</a:t>
            </a:r>
            <a:r>
              <a:rPr lang="en-PH" dirty="0"/>
              <a:t> consultant </a:t>
            </a:r>
          </a:p>
          <a:p>
            <a:pPr marL="0" indent="0">
              <a:buFontTx/>
              <a:buNone/>
            </a:pPr>
            <a:r>
              <a:rPr lang="en-PH" dirty="0"/>
              <a:t>    </a:t>
            </a:r>
            <a:r>
              <a:rPr lang="en-PH" dirty="0" err="1"/>
              <a:t>na</a:t>
            </a:r>
            <a:r>
              <a:rPr lang="en-PH" dirty="0"/>
              <a:t> </a:t>
            </a:r>
            <a:r>
              <a:rPr lang="en-PH" dirty="0" err="1"/>
              <a:t>linawin</a:t>
            </a:r>
            <a:r>
              <a:rPr lang="en-PH" dirty="0"/>
              <a:t> kung </a:t>
            </a:r>
            <a:r>
              <a:rPr lang="en-PH" dirty="0" err="1"/>
              <a:t>paano</a:t>
            </a:r>
            <a:r>
              <a:rPr lang="en-PH" dirty="0"/>
              <a:t> </a:t>
            </a:r>
            <a:r>
              <a:rPr lang="en-PH" dirty="0" err="1"/>
              <a:t>magagamit</a:t>
            </a:r>
            <a:r>
              <a:rPr lang="en-PH" dirty="0"/>
              <a:t> at </a:t>
            </a:r>
            <a:r>
              <a:rPr lang="en-PH" dirty="0" err="1"/>
              <a:t>dapat</a:t>
            </a:r>
            <a:r>
              <a:rPr lang="en-PH" dirty="0"/>
              <a:t> </a:t>
            </a:r>
            <a:r>
              <a:rPr lang="en-PH" dirty="0" err="1"/>
              <a:t>gamitin</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mula</a:t>
            </a:r>
            <a:r>
              <a:rPr lang="en-PH" dirty="0"/>
              <a:t> </a:t>
            </a:r>
            <a:r>
              <a:rPr lang="en-PH" dirty="0" err="1"/>
              <a:t>sa</a:t>
            </a:r>
            <a:r>
              <a:rPr lang="en-PH" dirty="0"/>
              <a:t> </a:t>
            </a:r>
            <a:r>
              <a:rPr lang="en-PH" dirty="0" err="1"/>
              <a:t>isang</a:t>
            </a:r>
            <a:r>
              <a:rPr lang="en-PH" dirty="0"/>
              <a:t> </a:t>
            </a:r>
            <a:r>
              <a:rPr lang="en-PH" dirty="0" err="1"/>
              <a:t>bagong</a:t>
            </a:r>
            <a:r>
              <a:rPr lang="en-PH" dirty="0"/>
              <a:t> </a:t>
            </a:r>
            <a:r>
              <a:rPr lang="en-PH" dirty="0" err="1"/>
              <a:t>kliyente</a:t>
            </a:r>
            <a:r>
              <a:rPr lang="en-PH" dirty="0"/>
              <a:t>.</a:t>
            </a:r>
          </a:p>
          <a:p>
            <a:pPr marL="0" indent="0">
              <a:buFontTx/>
              <a:buNone/>
            </a:pPr>
            <a:endParaRPr lang="en-PH" dirty="0"/>
          </a:p>
          <a:p>
            <a:pPr marL="171450" indent="-171450">
              <a:buFontTx/>
              <a:buChar char="-"/>
            </a:pPr>
            <a:r>
              <a:rPr lang="en-PH" b="1" dirty="0" err="1"/>
              <a:t>Pagtatakda</a:t>
            </a:r>
            <a:r>
              <a:rPr lang="en-PH" b="1" dirty="0"/>
              <a:t> ng </a:t>
            </a:r>
            <a:r>
              <a:rPr lang="en-PH" b="1" dirty="0" err="1"/>
              <a:t>mga</a:t>
            </a:r>
            <a:r>
              <a:rPr lang="en-PH" b="1" dirty="0"/>
              <a:t> </a:t>
            </a:r>
            <a:r>
              <a:rPr lang="en-PH" b="1" dirty="0" err="1"/>
              <a:t>pamantayan</a:t>
            </a:r>
            <a:r>
              <a:rPr lang="en-PH" b="1" dirty="0"/>
              <a:t> para </a:t>
            </a:r>
            <a:r>
              <a:rPr lang="en-PH" b="1" dirty="0" err="1"/>
              <a:t>sa</a:t>
            </a:r>
            <a:r>
              <a:rPr lang="en-PH" b="1" dirty="0"/>
              <a:t> </a:t>
            </a:r>
            <a:r>
              <a:rPr lang="en-PH" b="1" dirty="0" err="1"/>
              <a:t>paghawak</a:t>
            </a:r>
            <a:r>
              <a:rPr lang="en-PH" b="1" dirty="0"/>
              <a:t> ng </a:t>
            </a:r>
            <a:r>
              <a:rPr lang="en-PH" b="1" dirty="0" err="1"/>
              <a:t>impormasyon</a:t>
            </a:r>
            <a:r>
              <a:rPr lang="en-PH" dirty="0"/>
              <a:t>. </a:t>
            </a:r>
            <a:r>
              <a:rPr lang="en-PH" dirty="0" err="1"/>
              <a:t>Karaniwan</a:t>
            </a:r>
            <a:r>
              <a:rPr lang="en-PH" dirty="0"/>
              <a:t>, ang </a:t>
            </a:r>
            <a:r>
              <a:rPr lang="en-PH" dirty="0" err="1"/>
              <a:t>mga</a:t>
            </a:r>
            <a:r>
              <a:rPr lang="en-PH" dirty="0"/>
              <a:t> </a:t>
            </a:r>
            <a:r>
              <a:rPr lang="en-PH" dirty="0" err="1"/>
              <a:t>partido</a:t>
            </a:r>
            <a:r>
              <a:rPr lang="en-PH" dirty="0"/>
              <a:t> ay </a:t>
            </a:r>
            <a:r>
              <a:rPr lang="en-PH" dirty="0" err="1"/>
              <a:t>sumasang-ayon</a:t>
            </a:r>
            <a:r>
              <a:rPr lang="en-PH" dirty="0"/>
              <a:t> </a:t>
            </a:r>
          </a:p>
          <a:p>
            <a:pPr marL="0" indent="0">
              <a:buFontTx/>
              <a:buNone/>
            </a:pPr>
            <a:r>
              <a:rPr lang="en-PH" dirty="0"/>
              <a:t>    </a:t>
            </a:r>
            <a:r>
              <a:rPr lang="en-PH" dirty="0" err="1"/>
              <a:t>na</a:t>
            </a:r>
            <a:r>
              <a:rPr lang="en-PH" dirty="0"/>
              <a:t> </a:t>
            </a:r>
            <a:r>
              <a:rPr lang="en-PH" dirty="0" err="1"/>
              <a:t>tratuhin</a:t>
            </a:r>
            <a:r>
              <a:rPr lang="en-PH" dirty="0"/>
              <a:t> ang </a:t>
            </a:r>
            <a:r>
              <a:rPr lang="en-PH" dirty="0" err="1"/>
              <a:t>kumpidensyal</a:t>
            </a:r>
            <a:r>
              <a:rPr lang="en-PH" dirty="0"/>
              <a:t> </a:t>
            </a:r>
            <a:r>
              <a:rPr lang="en-PH" dirty="0" err="1"/>
              <a:t>na</a:t>
            </a:r>
            <a:r>
              <a:rPr lang="en-PH" dirty="0"/>
              <a:t> </a:t>
            </a:r>
            <a:r>
              <a:rPr lang="en-PH" dirty="0" err="1"/>
              <a:t>impormasyon</a:t>
            </a:r>
            <a:r>
              <a:rPr lang="en-PH" dirty="0"/>
              <a:t> ng </a:t>
            </a:r>
            <a:r>
              <a:rPr lang="en-PH" dirty="0" err="1"/>
              <a:t>isa't</a:t>
            </a:r>
            <a:r>
              <a:rPr lang="en-PH" dirty="0"/>
              <a:t> isa </a:t>
            </a:r>
            <a:r>
              <a:rPr lang="en-PH" dirty="0" err="1"/>
              <a:t>sa</a:t>
            </a:r>
            <a:r>
              <a:rPr lang="en-PH" dirty="0"/>
              <a:t> </a:t>
            </a:r>
            <a:r>
              <a:rPr lang="en-PH" dirty="0" err="1"/>
              <a:t>paraan</a:t>
            </a:r>
            <a:r>
              <a:rPr lang="en-PH" dirty="0"/>
              <a:t> ng </a:t>
            </a:r>
            <a:r>
              <a:rPr lang="en-PH" dirty="0" err="1"/>
              <a:t>pagtrato</a:t>
            </a:r>
            <a:r>
              <a:rPr lang="en-PH" dirty="0"/>
              <a:t> </a:t>
            </a:r>
            <a:r>
              <a:rPr lang="en-PH" dirty="0" err="1"/>
              <a:t>nila</a:t>
            </a:r>
            <a:r>
              <a:rPr lang="en-PH" dirty="0"/>
              <a:t> </a:t>
            </a:r>
            <a:r>
              <a:rPr lang="en-PH" dirty="0" err="1"/>
              <a:t>sa</a:t>
            </a:r>
            <a:r>
              <a:rPr lang="en-PH" dirty="0"/>
              <a:t> </a:t>
            </a:r>
            <a:r>
              <a:rPr lang="en-PH" dirty="0" err="1"/>
              <a:t>kanilang</a:t>
            </a:r>
            <a:r>
              <a:rPr lang="en-PH" dirty="0"/>
              <a:t> </a:t>
            </a:r>
            <a:r>
              <a:rPr lang="en-PH" dirty="0" err="1"/>
              <a:t>sarili</a:t>
            </a:r>
            <a:r>
              <a:rPr lang="en-PH" dirty="0"/>
              <a:t>. </a:t>
            </a:r>
            <a:r>
              <a:rPr lang="en-PH" dirty="0" err="1"/>
              <a:t>Gayunpaman</a:t>
            </a:r>
            <a:r>
              <a:rPr lang="en-PH" dirty="0"/>
              <a:t>, ang </a:t>
            </a:r>
          </a:p>
          <a:p>
            <a:pPr marL="0" indent="0">
              <a:buFontTx/>
              <a:buNone/>
            </a:pPr>
            <a:r>
              <a:rPr lang="en-PH" dirty="0"/>
              <a:t>    </a:t>
            </a:r>
            <a:r>
              <a:rPr lang="en-PH" dirty="0" err="1"/>
              <a:t>kaayusan</a:t>
            </a:r>
            <a:r>
              <a:rPr lang="en-PH" dirty="0"/>
              <a:t> </a:t>
            </a:r>
            <a:r>
              <a:rPr lang="en-PH" dirty="0" err="1"/>
              <a:t>na</a:t>
            </a:r>
            <a:r>
              <a:rPr lang="en-PH" dirty="0"/>
              <a:t> </a:t>
            </a:r>
            <a:r>
              <a:rPr lang="en-PH" dirty="0" err="1"/>
              <a:t>ito</a:t>
            </a:r>
            <a:r>
              <a:rPr lang="en-PH" dirty="0"/>
              <a:t> ay </a:t>
            </a:r>
            <a:r>
              <a:rPr lang="en-PH" dirty="0" err="1"/>
              <a:t>gagana</a:t>
            </a:r>
            <a:r>
              <a:rPr lang="en-PH" dirty="0"/>
              <a:t> </a:t>
            </a:r>
            <a:r>
              <a:rPr lang="en-PH" dirty="0" err="1"/>
              <a:t>lamang</a:t>
            </a:r>
            <a:r>
              <a:rPr lang="en-PH" dirty="0"/>
              <a:t> kung ang </a:t>
            </a:r>
            <a:r>
              <a:rPr lang="en-PH" dirty="0" err="1"/>
              <a:t>tatanggap</a:t>
            </a:r>
            <a:r>
              <a:rPr lang="en-PH" dirty="0"/>
              <a:t> ay </a:t>
            </a:r>
            <a:r>
              <a:rPr lang="en-PH" dirty="0" err="1"/>
              <a:t>mayroon</a:t>
            </a:r>
            <a:r>
              <a:rPr lang="en-PH" dirty="0"/>
              <a:t> </a:t>
            </a:r>
            <a:r>
              <a:rPr lang="en-PH" dirty="0" err="1"/>
              <a:t>nang</a:t>
            </a:r>
            <a:r>
              <a:rPr lang="en-PH" dirty="0"/>
              <a:t> </a:t>
            </a:r>
            <a:r>
              <a:rPr lang="en-PH" dirty="0" err="1"/>
              <a:t>mga</a:t>
            </a:r>
            <a:r>
              <a:rPr lang="en-PH" dirty="0"/>
              <a:t> </a:t>
            </a:r>
            <a:r>
              <a:rPr lang="en-PH" dirty="0" err="1"/>
              <a:t>pamantayan</a:t>
            </a:r>
            <a:r>
              <a:rPr lang="en-PH" dirty="0"/>
              <a:t> para </a:t>
            </a:r>
            <a:r>
              <a:rPr lang="en-PH" dirty="0" err="1"/>
              <a:t>sa</a:t>
            </a:r>
            <a:r>
              <a:rPr lang="en-PH" dirty="0"/>
              <a:t> </a:t>
            </a:r>
            <a:r>
              <a:rPr lang="en-PH" dirty="0" err="1"/>
              <a:t>pagharap</a:t>
            </a:r>
            <a:r>
              <a:rPr lang="en-PH" dirty="0"/>
              <a:t> </a:t>
            </a:r>
            <a:r>
              <a:rPr lang="en-PH" dirty="0" err="1"/>
              <a:t>sa</a:t>
            </a:r>
            <a:r>
              <a:rPr lang="en-PH" dirty="0"/>
              <a:t> </a:t>
            </a:r>
            <a:r>
              <a:rPr lang="en-PH" dirty="0" err="1"/>
              <a:t>kumpidensyal</a:t>
            </a:r>
            <a:r>
              <a:rPr lang="en-PH" dirty="0"/>
              <a:t> </a:t>
            </a:r>
          </a:p>
          <a:p>
            <a:pPr marL="0" indent="0">
              <a:buFontTx/>
              <a:buNone/>
            </a:pPr>
            <a:r>
              <a:rPr lang="en-PH" dirty="0"/>
              <a:t>    </a:t>
            </a:r>
            <a:r>
              <a:rPr lang="en-PH" dirty="0" err="1"/>
              <a:t>na</a:t>
            </a:r>
            <a:r>
              <a:rPr lang="en-PH" dirty="0"/>
              <a:t> </a:t>
            </a:r>
            <a:r>
              <a:rPr lang="en-PH" dirty="0" err="1"/>
              <a:t>impormasyon</a:t>
            </a:r>
            <a:r>
              <a:rPr lang="en-PH" dirty="0"/>
              <a:t>. </a:t>
            </a:r>
            <a:r>
              <a:rPr lang="en-PH" dirty="0" err="1"/>
              <a:t>Maaaring</a:t>
            </a:r>
            <a:r>
              <a:rPr lang="en-PH" dirty="0"/>
              <a:t> </a:t>
            </a:r>
            <a:r>
              <a:rPr lang="en-PH" dirty="0" err="1"/>
              <a:t>kabilang</a:t>
            </a:r>
            <a:r>
              <a:rPr lang="en-PH" dirty="0"/>
              <a:t> </a:t>
            </a:r>
            <a:r>
              <a:rPr lang="en-PH" dirty="0" err="1"/>
              <a:t>sa</a:t>
            </a:r>
            <a:r>
              <a:rPr lang="en-PH" dirty="0"/>
              <a:t> </a:t>
            </a:r>
            <a:r>
              <a:rPr lang="en-PH" dirty="0" err="1"/>
              <a:t>mga</a:t>
            </a:r>
            <a:r>
              <a:rPr lang="en-PH" dirty="0"/>
              <a:t> </a:t>
            </a:r>
            <a:r>
              <a:rPr lang="en-PH" dirty="0" err="1"/>
              <a:t>pamantayang</a:t>
            </a:r>
            <a:r>
              <a:rPr lang="en-PH" dirty="0"/>
              <a:t> </a:t>
            </a:r>
            <a:r>
              <a:rPr lang="en-PH" dirty="0" err="1"/>
              <a:t>ito</a:t>
            </a:r>
            <a:r>
              <a:rPr lang="en-PH" dirty="0"/>
              <a:t> ang </a:t>
            </a:r>
            <a:r>
              <a:rPr lang="en-PH" dirty="0" err="1"/>
              <a:t>paglilimita</a:t>
            </a:r>
            <a:r>
              <a:rPr lang="en-PH" dirty="0"/>
              <a:t> </a:t>
            </a:r>
            <a:r>
              <a:rPr lang="en-PH" dirty="0" err="1"/>
              <a:t>sa</a:t>
            </a:r>
            <a:r>
              <a:rPr lang="en-PH" dirty="0"/>
              <a:t> </a:t>
            </a:r>
            <a:r>
              <a:rPr lang="en-PH" dirty="0" err="1"/>
              <a:t>pag</a:t>
            </a:r>
            <a:r>
              <a:rPr lang="en-PH" dirty="0"/>
              <a:t>-access </a:t>
            </a:r>
            <a:r>
              <a:rPr lang="en-PH" dirty="0" err="1"/>
              <a:t>sa</a:t>
            </a:r>
            <a:r>
              <a:rPr lang="en-PH" dirty="0"/>
              <a:t> </a:t>
            </a:r>
            <a:r>
              <a:rPr lang="en-PH" dirty="0" err="1"/>
              <a:t>impormasyon</a:t>
            </a:r>
            <a:r>
              <a:rPr lang="en-PH" dirty="0"/>
              <a:t> o </a:t>
            </a:r>
            <a:r>
              <a:rPr lang="en-PH" dirty="0" err="1"/>
              <a:t>paggamit</a:t>
            </a:r>
            <a:r>
              <a:rPr lang="en-PH" dirty="0"/>
              <a:t> ng </a:t>
            </a:r>
            <a:r>
              <a:rPr lang="en-PH" dirty="0" err="1"/>
              <a:t>iba</a:t>
            </a:r>
            <a:endParaRPr lang="en-PH" dirty="0"/>
          </a:p>
          <a:p>
            <a:pPr marL="0" indent="0">
              <a:buFontTx/>
              <a:buNone/>
            </a:pPr>
            <a:r>
              <a:rPr lang="en-PH" dirty="0"/>
              <a:t>    pang </a:t>
            </a:r>
            <a:r>
              <a:rPr lang="en-PH" dirty="0" err="1"/>
              <a:t>mga</a:t>
            </a:r>
            <a:r>
              <a:rPr lang="en-PH" dirty="0"/>
              <a:t> </a:t>
            </a:r>
            <a:r>
              <a:rPr lang="en-PH" dirty="0" err="1"/>
              <a:t>paraan</a:t>
            </a:r>
            <a:r>
              <a:rPr lang="en-PH" dirty="0"/>
              <a:t>, </a:t>
            </a:r>
            <a:r>
              <a:rPr lang="en-PH" dirty="0" err="1"/>
              <a:t>tulad</a:t>
            </a:r>
            <a:r>
              <a:rPr lang="en-PH" dirty="0"/>
              <a:t> ng </a:t>
            </a:r>
            <a:r>
              <a:rPr lang="en-PH" dirty="0" err="1"/>
              <a:t>mga</a:t>
            </a:r>
            <a:r>
              <a:rPr lang="en-PH" dirty="0"/>
              <a:t> file </a:t>
            </a:r>
            <a:r>
              <a:rPr lang="en-PH" dirty="0" err="1"/>
              <a:t>na</a:t>
            </a:r>
            <a:r>
              <a:rPr lang="en-PH" dirty="0"/>
              <a:t> </a:t>
            </a:r>
            <a:r>
              <a:rPr lang="en-PH" dirty="0" err="1"/>
              <a:t>nagpoprotekta</a:t>
            </a:r>
            <a:r>
              <a:rPr lang="en-PH" dirty="0"/>
              <a:t> </a:t>
            </a:r>
            <a:r>
              <a:rPr lang="en-PH" dirty="0" err="1"/>
              <a:t>sa</a:t>
            </a:r>
            <a:r>
              <a:rPr lang="en-PH" dirty="0"/>
              <a:t> password, </a:t>
            </a:r>
            <a:r>
              <a:rPr lang="en-PH" dirty="0" err="1"/>
              <a:t>upang</a:t>
            </a:r>
            <a:r>
              <a:rPr lang="en-PH" dirty="0"/>
              <a:t> </a:t>
            </a:r>
            <a:r>
              <a:rPr lang="en-PH" dirty="0" err="1"/>
              <a:t>mapanatili</a:t>
            </a:r>
            <a:r>
              <a:rPr lang="en-PH" dirty="0"/>
              <a:t> ang </a:t>
            </a:r>
            <a:r>
              <a:rPr lang="en-PH" dirty="0" err="1"/>
              <a:t>lihim</a:t>
            </a:r>
            <a:r>
              <a:rPr lang="en-PH" dirty="0"/>
              <a:t>.</a:t>
            </a:r>
          </a:p>
        </p:txBody>
      </p:sp>
      <p:sp>
        <p:nvSpPr>
          <p:cNvPr id="4" name="Slide Number Placeholder 3"/>
          <p:cNvSpPr>
            <a:spLocks noGrp="1"/>
          </p:cNvSpPr>
          <p:nvPr>
            <p:ph type="sldNum" sz="quarter" idx="5"/>
          </p:nvPr>
        </p:nvSpPr>
        <p:spPr/>
        <p:txBody>
          <a:bodyPr/>
          <a:lstStyle/>
          <a:p>
            <a:fld id="{AFC0D9DE-F000-409B-85DA-1A7C0593F748}" type="slidenum">
              <a:rPr lang="en-PH" smtClean="0"/>
              <a:t>24</a:t>
            </a:fld>
            <a:endParaRPr lang="en-PH"/>
          </a:p>
        </p:txBody>
      </p:sp>
    </p:spTree>
    <p:extLst>
      <p:ext uri="{BB962C8B-B14F-4D97-AF65-F5344CB8AC3E}">
        <p14:creationId xmlns:p14="http://schemas.microsoft.com/office/powerpoint/2010/main" val="3030044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PH" b="1" u="sng" dirty="0" err="1">
                <a:solidFill>
                  <a:srgbClr val="FF0000"/>
                </a:solidFill>
              </a:rPr>
              <a:t>Pagpapanatili</a:t>
            </a:r>
            <a:r>
              <a:rPr lang="en-PH" b="1" u="sng" dirty="0">
                <a:solidFill>
                  <a:srgbClr val="FF0000"/>
                </a:solidFill>
              </a:rPr>
              <a:t> ng Competitive Advantage</a:t>
            </a:r>
            <a:r>
              <a:rPr lang="en-PH" dirty="0"/>
              <a:t>. </a:t>
            </a:r>
            <a:r>
              <a:rPr lang="en-PH" dirty="0" err="1"/>
              <a:t>Makakatulong</a:t>
            </a:r>
            <a:r>
              <a:rPr lang="en-PH" dirty="0"/>
              <a:t> ang </a:t>
            </a:r>
            <a:r>
              <a:rPr lang="en-PH" dirty="0" err="1"/>
              <a:t>mga</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r>
              <a:rPr lang="en-PH" dirty="0" err="1"/>
              <a:t>na</a:t>
            </a:r>
            <a:r>
              <a:rPr lang="en-PH" dirty="0"/>
              <a:t> </a:t>
            </a:r>
          </a:p>
          <a:p>
            <a:pPr marL="0" indent="0">
              <a:buFontTx/>
              <a:buNone/>
            </a:pPr>
            <a:r>
              <a:rPr lang="en-PH" dirty="0"/>
              <a:t>     </a:t>
            </a:r>
            <a:r>
              <a:rPr lang="en-PH" dirty="0" err="1"/>
              <a:t>matiyak</a:t>
            </a:r>
            <a:r>
              <a:rPr lang="en-PH" dirty="0"/>
              <a:t> </a:t>
            </a:r>
            <a:r>
              <a:rPr lang="en-PH" dirty="0" err="1"/>
              <a:t>na</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tulad</a:t>
            </a:r>
            <a:r>
              <a:rPr lang="en-PH" dirty="0"/>
              <a:t> ng </a:t>
            </a:r>
            <a:r>
              <a:rPr lang="en-PH" dirty="0" err="1"/>
              <a:t>intelektwal</a:t>
            </a:r>
            <a:r>
              <a:rPr lang="en-PH" dirty="0"/>
              <a:t> </a:t>
            </a:r>
            <a:r>
              <a:rPr lang="en-PH" dirty="0" err="1"/>
              <a:t>na</a:t>
            </a:r>
            <a:r>
              <a:rPr lang="en-PH" dirty="0"/>
              <a:t> </a:t>
            </a:r>
            <a:r>
              <a:rPr lang="en-PH" dirty="0" err="1"/>
              <a:t>ari-arian</a:t>
            </a:r>
            <a:r>
              <a:rPr lang="en-PH" dirty="0"/>
              <a:t> o </a:t>
            </a:r>
            <a:r>
              <a:rPr lang="en-PH" dirty="0" err="1"/>
              <a:t>mga</a:t>
            </a:r>
            <a:r>
              <a:rPr lang="en-PH" dirty="0"/>
              <a:t> </a:t>
            </a:r>
            <a:r>
              <a:rPr lang="en-PH" dirty="0" err="1"/>
              <a:t>lihim</a:t>
            </a:r>
            <a:r>
              <a:rPr lang="en-PH" dirty="0"/>
              <a:t> ng </a:t>
            </a:r>
            <a:r>
              <a:rPr lang="en-PH" dirty="0" err="1"/>
              <a:t>kalakalan</a:t>
            </a:r>
            <a:r>
              <a:rPr lang="en-PH" dirty="0"/>
              <a:t> ay </a:t>
            </a:r>
          </a:p>
          <a:p>
            <a:pPr marL="0" indent="0">
              <a:buFontTx/>
              <a:buNone/>
            </a:pPr>
            <a:r>
              <a:rPr lang="en-PH" dirty="0"/>
              <a:t>     </a:t>
            </a:r>
            <a:r>
              <a:rPr lang="en-PH" dirty="0" err="1"/>
              <a:t>hindi</a:t>
            </a:r>
            <a:r>
              <a:rPr lang="en-PH" dirty="0"/>
              <a:t> </a:t>
            </a:r>
            <a:r>
              <a:rPr lang="en-PH" dirty="0" err="1"/>
              <a:t>makakarating</a:t>
            </a:r>
            <a:r>
              <a:rPr lang="en-PH" dirty="0"/>
              <a:t> </a:t>
            </a:r>
            <a:r>
              <a:rPr lang="en-PH" dirty="0" err="1"/>
              <a:t>sa</a:t>
            </a:r>
            <a:r>
              <a:rPr lang="en-PH" dirty="0"/>
              <a:t> </a:t>
            </a:r>
            <a:r>
              <a:rPr lang="en-PH" dirty="0" err="1"/>
              <a:t>mga</a:t>
            </a:r>
            <a:r>
              <a:rPr lang="en-PH" dirty="0"/>
              <a:t> </a:t>
            </a:r>
            <a:r>
              <a:rPr lang="en-PH" dirty="0" err="1"/>
              <a:t>kakumpitensya</a:t>
            </a:r>
            <a:r>
              <a:rPr lang="en-PH" dirty="0"/>
              <a:t> </a:t>
            </a:r>
            <a:r>
              <a:rPr lang="en-PH" dirty="0" err="1"/>
              <a:t>sa</a:t>
            </a:r>
            <a:r>
              <a:rPr lang="en-PH" dirty="0"/>
              <a:t> </a:t>
            </a:r>
            <a:r>
              <a:rPr lang="en-PH" dirty="0" err="1"/>
              <a:t>industriya</a:t>
            </a:r>
            <a:r>
              <a:rPr lang="en-PH" dirty="0"/>
              <a:t>, media, o </a:t>
            </a:r>
            <a:r>
              <a:rPr lang="en-PH" dirty="0" err="1"/>
              <a:t>publiko</a:t>
            </a:r>
            <a:r>
              <a:rPr lang="en-PH" dirty="0"/>
              <a:t>. Para </a:t>
            </a:r>
            <a:r>
              <a:rPr lang="en-PH" dirty="0" err="1"/>
              <a:t>sa</a:t>
            </a:r>
            <a:r>
              <a:rPr lang="en-PH" dirty="0"/>
              <a:t> </a:t>
            </a:r>
            <a:r>
              <a:rPr lang="en-PH" dirty="0" err="1"/>
              <a:t>kadahilanang</a:t>
            </a:r>
            <a:r>
              <a:rPr lang="en-PH" dirty="0"/>
              <a:t> </a:t>
            </a:r>
            <a:r>
              <a:rPr lang="en-PH" dirty="0" err="1"/>
              <a:t>ito</a:t>
            </a:r>
            <a:r>
              <a:rPr lang="en-PH" dirty="0"/>
              <a:t>, ang </a:t>
            </a:r>
            <a:r>
              <a:rPr lang="en-PH" dirty="0" err="1"/>
              <a:t>mga</a:t>
            </a:r>
            <a:r>
              <a:rPr lang="en-PH" dirty="0"/>
              <a:t> </a:t>
            </a:r>
          </a:p>
          <a:p>
            <a:pPr marL="0" indent="0">
              <a:buFontTx/>
              <a:buNone/>
            </a:pP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karaniwan</a:t>
            </a:r>
            <a:r>
              <a:rPr lang="en-PH" dirty="0"/>
              <a:t> </a:t>
            </a:r>
            <a:r>
              <a:rPr lang="en-PH" dirty="0" err="1"/>
              <a:t>sa</a:t>
            </a:r>
            <a:r>
              <a:rPr lang="en-PH" dirty="0"/>
              <a:t> </a:t>
            </a:r>
            <a:r>
              <a:rPr lang="en-PH" dirty="0" err="1"/>
              <a:t>mabilis</a:t>
            </a:r>
            <a:r>
              <a:rPr lang="en-PH" dirty="0"/>
              <a:t> </a:t>
            </a:r>
            <a:r>
              <a:rPr lang="en-PH" dirty="0" err="1"/>
              <a:t>na</a:t>
            </a:r>
            <a:r>
              <a:rPr lang="en-PH" dirty="0"/>
              <a:t> </a:t>
            </a:r>
            <a:r>
              <a:rPr lang="en-PH" dirty="0" err="1"/>
              <a:t>pagbabago</a:t>
            </a:r>
            <a:r>
              <a:rPr lang="en-PH" dirty="0"/>
              <a:t> ng </a:t>
            </a:r>
            <a:r>
              <a:rPr lang="en-PH" dirty="0" err="1"/>
              <a:t>mga</a:t>
            </a:r>
            <a:r>
              <a:rPr lang="en-PH" dirty="0"/>
              <a:t> </a:t>
            </a:r>
            <a:r>
              <a:rPr lang="en-PH" dirty="0" err="1"/>
              <a:t>industriya</a:t>
            </a:r>
            <a:r>
              <a:rPr lang="en-PH" dirty="0"/>
              <a:t>, </a:t>
            </a:r>
            <a:r>
              <a:rPr lang="en-PH" dirty="0" err="1"/>
              <a:t>tulad</a:t>
            </a:r>
            <a:r>
              <a:rPr lang="en-PH" dirty="0"/>
              <a:t> ng </a:t>
            </a:r>
          </a:p>
          <a:p>
            <a:pPr marL="0" indent="0">
              <a:buFontTx/>
              <a:buNone/>
            </a:pPr>
            <a:r>
              <a:rPr lang="en-PH" dirty="0"/>
              <a:t>     </a:t>
            </a:r>
            <a:r>
              <a:rPr lang="en-PH" dirty="0" err="1"/>
              <a:t>teknolohiya</a:t>
            </a:r>
            <a:r>
              <a:rPr lang="en-PH" dirty="0"/>
              <a:t> ng </a:t>
            </a:r>
            <a:r>
              <a:rPr lang="en-PH" dirty="0" err="1"/>
              <a:t>impormasyon</a:t>
            </a:r>
            <a:r>
              <a:rPr lang="en-PH" dirty="0"/>
              <a:t>.</a:t>
            </a:r>
          </a:p>
          <a:p>
            <a:pPr marL="0" indent="0">
              <a:buFontTx/>
              <a:buNone/>
            </a:pPr>
            <a:endParaRPr lang="en-PH" dirty="0"/>
          </a:p>
          <a:p>
            <a:pPr marL="171450" indent="-171450">
              <a:buFontTx/>
              <a:buChar char="-"/>
            </a:pPr>
            <a:r>
              <a:rPr lang="en-PH" b="1" dirty="0" err="1"/>
              <a:t>Pagpapaliwanag</a:t>
            </a:r>
            <a:r>
              <a:rPr lang="en-PH" b="1" dirty="0"/>
              <a:t> </a:t>
            </a:r>
            <a:r>
              <a:rPr lang="en-PH" b="1" dirty="0" err="1"/>
              <a:t>sa</a:t>
            </a:r>
            <a:r>
              <a:rPr lang="en-PH" b="1" dirty="0"/>
              <a:t> </a:t>
            </a:r>
            <a:r>
              <a:rPr lang="en-PH" b="1" dirty="0" err="1"/>
              <a:t>mga</a:t>
            </a:r>
            <a:r>
              <a:rPr lang="en-PH" b="1" dirty="0"/>
              <a:t> </a:t>
            </a:r>
            <a:r>
              <a:rPr lang="en-PH" b="1" dirty="0" err="1"/>
              <a:t>responsibilidad</a:t>
            </a:r>
            <a:r>
              <a:rPr lang="en-PH" b="1" dirty="0"/>
              <a:t> ng </a:t>
            </a:r>
            <a:r>
              <a:rPr lang="en-PH" b="1" dirty="0" err="1"/>
              <a:t>bawat</a:t>
            </a:r>
            <a:r>
              <a:rPr lang="en-PH" b="1" dirty="0"/>
              <a:t> </a:t>
            </a:r>
            <a:r>
              <a:rPr lang="en-PH" b="1" dirty="0" err="1"/>
              <a:t>partido</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p>
          <a:p>
            <a:pPr marL="0" indent="0">
              <a:buFontTx/>
              <a:buNone/>
            </a:pPr>
            <a:r>
              <a:rPr lang="en-PH" dirty="0"/>
              <a:t>    ay </a:t>
            </a:r>
            <a:r>
              <a:rPr lang="en-PH" dirty="0" err="1"/>
              <a:t>lumilikha</a:t>
            </a:r>
            <a:r>
              <a:rPr lang="en-PH" dirty="0"/>
              <a:t> ng </a:t>
            </a:r>
            <a:r>
              <a:rPr lang="en-PH" dirty="0" err="1"/>
              <a:t>isang</a:t>
            </a:r>
            <a:r>
              <a:rPr lang="en-PH" dirty="0"/>
              <a:t> </a:t>
            </a:r>
            <a:r>
              <a:rPr lang="en-PH" dirty="0" err="1"/>
              <a:t>kumpidensyal</a:t>
            </a:r>
            <a:r>
              <a:rPr lang="en-PH" dirty="0"/>
              <a:t> </a:t>
            </a:r>
            <a:r>
              <a:rPr lang="en-PH" dirty="0" err="1"/>
              <a:t>na</a:t>
            </a:r>
            <a:r>
              <a:rPr lang="en-PH" dirty="0"/>
              <a:t> </a:t>
            </a:r>
            <a:r>
              <a:rPr lang="en-PH" dirty="0" err="1"/>
              <a:t>relasyon</a:t>
            </a:r>
            <a:r>
              <a:rPr lang="en-PH" dirty="0"/>
              <a:t> </a:t>
            </a:r>
            <a:r>
              <a:rPr lang="en-PH" dirty="0" err="1"/>
              <a:t>sa</a:t>
            </a:r>
            <a:r>
              <a:rPr lang="en-PH" dirty="0"/>
              <a:t> </a:t>
            </a:r>
            <a:r>
              <a:rPr lang="en-PH" dirty="0" err="1"/>
              <a:t>pagitan</a:t>
            </a:r>
            <a:r>
              <a:rPr lang="en-PH" dirty="0"/>
              <a:t> ng </a:t>
            </a:r>
            <a:r>
              <a:rPr lang="en-PH" dirty="0" err="1"/>
              <a:t>dalawang</a:t>
            </a:r>
            <a:r>
              <a:rPr lang="en-PH" dirty="0"/>
              <a:t> </a:t>
            </a:r>
            <a:r>
              <a:rPr lang="en-PH" dirty="0" err="1"/>
              <a:t>partido</a:t>
            </a:r>
            <a:r>
              <a:rPr lang="en-PH" dirty="0"/>
              <a:t> at </a:t>
            </a:r>
            <a:r>
              <a:rPr lang="en-PH" dirty="0" err="1"/>
              <a:t>dapat</a:t>
            </a:r>
            <a:r>
              <a:rPr lang="en-PH" dirty="0"/>
              <a:t> </a:t>
            </a:r>
            <a:r>
              <a:rPr lang="en-PH" dirty="0" err="1"/>
              <a:t>ipaliwanag</a:t>
            </a:r>
            <a:r>
              <a:rPr lang="en-PH" dirty="0"/>
              <a:t> kung </a:t>
            </a:r>
            <a:r>
              <a:rPr lang="en-PH" dirty="0" err="1"/>
              <a:t>ano</a:t>
            </a:r>
            <a:r>
              <a:rPr lang="en-PH" dirty="0"/>
              <a:t> ang </a:t>
            </a:r>
          </a:p>
          <a:p>
            <a:pPr marL="0" indent="0">
              <a:buFontTx/>
              <a:buNone/>
            </a:pPr>
            <a:r>
              <a:rPr lang="en-PH" dirty="0"/>
              <a:t>    </a:t>
            </a:r>
            <a:r>
              <a:rPr lang="en-PH" dirty="0" err="1"/>
              <a:t>ibig</a:t>
            </a:r>
            <a:r>
              <a:rPr lang="en-PH" dirty="0"/>
              <a:t> </a:t>
            </a:r>
            <a:r>
              <a:rPr lang="en-PH" dirty="0" err="1"/>
              <a:t>sabihin</a:t>
            </a:r>
            <a:r>
              <a:rPr lang="en-PH" dirty="0"/>
              <a:t> </a:t>
            </a:r>
            <a:r>
              <a:rPr lang="en-PH" dirty="0" err="1"/>
              <a:t>nito</a:t>
            </a:r>
            <a:r>
              <a:rPr lang="en-PH" dirty="0"/>
              <a:t>. </a:t>
            </a:r>
            <a:r>
              <a:rPr lang="en-PH" dirty="0" err="1"/>
              <a:t>Halimbawa</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makakatulong</a:t>
            </a:r>
            <a:r>
              <a:rPr lang="en-PH" dirty="0"/>
              <a:t> </a:t>
            </a:r>
            <a:r>
              <a:rPr lang="en-PH" dirty="0" err="1"/>
              <a:t>sa</a:t>
            </a:r>
            <a:r>
              <a:rPr lang="en-PH" dirty="0"/>
              <a:t> </a:t>
            </a:r>
            <a:r>
              <a:rPr lang="en-PH" dirty="0" err="1"/>
              <a:t>isang</a:t>
            </a:r>
            <a:r>
              <a:rPr lang="en-PH" dirty="0"/>
              <a:t> consultant </a:t>
            </a:r>
          </a:p>
          <a:p>
            <a:pPr marL="0" indent="0">
              <a:buFontTx/>
              <a:buNone/>
            </a:pPr>
            <a:r>
              <a:rPr lang="en-PH" dirty="0"/>
              <a:t>    </a:t>
            </a:r>
            <a:r>
              <a:rPr lang="en-PH" dirty="0" err="1"/>
              <a:t>na</a:t>
            </a:r>
            <a:r>
              <a:rPr lang="en-PH" dirty="0"/>
              <a:t> </a:t>
            </a:r>
            <a:r>
              <a:rPr lang="en-PH" dirty="0" err="1"/>
              <a:t>linawin</a:t>
            </a:r>
            <a:r>
              <a:rPr lang="en-PH" dirty="0"/>
              <a:t> kung </a:t>
            </a:r>
            <a:r>
              <a:rPr lang="en-PH" dirty="0" err="1"/>
              <a:t>paano</a:t>
            </a:r>
            <a:r>
              <a:rPr lang="en-PH" dirty="0"/>
              <a:t> </a:t>
            </a:r>
            <a:r>
              <a:rPr lang="en-PH" dirty="0" err="1"/>
              <a:t>magagamit</a:t>
            </a:r>
            <a:r>
              <a:rPr lang="en-PH" dirty="0"/>
              <a:t> at </a:t>
            </a:r>
            <a:r>
              <a:rPr lang="en-PH" dirty="0" err="1"/>
              <a:t>dapat</a:t>
            </a:r>
            <a:r>
              <a:rPr lang="en-PH" dirty="0"/>
              <a:t> </a:t>
            </a:r>
            <a:r>
              <a:rPr lang="en-PH" dirty="0" err="1"/>
              <a:t>gamitin</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mula</a:t>
            </a:r>
            <a:r>
              <a:rPr lang="en-PH" dirty="0"/>
              <a:t> </a:t>
            </a:r>
            <a:r>
              <a:rPr lang="en-PH" dirty="0" err="1"/>
              <a:t>sa</a:t>
            </a:r>
            <a:r>
              <a:rPr lang="en-PH" dirty="0"/>
              <a:t> </a:t>
            </a:r>
            <a:r>
              <a:rPr lang="en-PH" dirty="0" err="1"/>
              <a:t>isang</a:t>
            </a:r>
            <a:r>
              <a:rPr lang="en-PH" dirty="0"/>
              <a:t> </a:t>
            </a:r>
            <a:r>
              <a:rPr lang="en-PH" dirty="0" err="1"/>
              <a:t>bagong</a:t>
            </a:r>
            <a:r>
              <a:rPr lang="en-PH" dirty="0"/>
              <a:t> </a:t>
            </a:r>
            <a:r>
              <a:rPr lang="en-PH" dirty="0" err="1"/>
              <a:t>kliyente</a:t>
            </a:r>
            <a:r>
              <a:rPr lang="en-PH" dirty="0"/>
              <a:t>.</a:t>
            </a:r>
          </a:p>
          <a:p>
            <a:pPr marL="0" indent="0">
              <a:buFontTx/>
              <a:buNone/>
            </a:pPr>
            <a:endParaRPr lang="en-PH" dirty="0"/>
          </a:p>
          <a:p>
            <a:pPr marL="171450" indent="-171450">
              <a:buFontTx/>
              <a:buChar char="-"/>
            </a:pPr>
            <a:r>
              <a:rPr lang="en-PH" b="1" dirty="0" err="1"/>
              <a:t>Pagtatakda</a:t>
            </a:r>
            <a:r>
              <a:rPr lang="en-PH" b="1" dirty="0"/>
              <a:t> ng </a:t>
            </a:r>
            <a:r>
              <a:rPr lang="en-PH" b="1" dirty="0" err="1"/>
              <a:t>mga</a:t>
            </a:r>
            <a:r>
              <a:rPr lang="en-PH" b="1" dirty="0"/>
              <a:t> </a:t>
            </a:r>
            <a:r>
              <a:rPr lang="en-PH" b="1" dirty="0" err="1"/>
              <a:t>pamantayan</a:t>
            </a:r>
            <a:r>
              <a:rPr lang="en-PH" b="1" dirty="0"/>
              <a:t> para </a:t>
            </a:r>
            <a:r>
              <a:rPr lang="en-PH" b="1" dirty="0" err="1"/>
              <a:t>sa</a:t>
            </a:r>
            <a:r>
              <a:rPr lang="en-PH" b="1" dirty="0"/>
              <a:t> </a:t>
            </a:r>
            <a:r>
              <a:rPr lang="en-PH" b="1" dirty="0" err="1"/>
              <a:t>paghawak</a:t>
            </a:r>
            <a:r>
              <a:rPr lang="en-PH" b="1" dirty="0"/>
              <a:t> ng </a:t>
            </a:r>
            <a:r>
              <a:rPr lang="en-PH" b="1" dirty="0" err="1"/>
              <a:t>impormasyon</a:t>
            </a:r>
            <a:r>
              <a:rPr lang="en-PH" dirty="0"/>
              <a:t>. </a:t>
            </a:r>
            <a:r>
              <a:rPr lang="en-PH" dirty="0" err="1"/>
              <a:t>Karaniwan</a:t>
            </a:r>
            <a:r>
              <a:rPr lang="en-PH" dirty="0"/>
              <a:t>, ang </a:t>
            </a:r>
            <a:r>
              <a:rPr lang="en-PH" dirty="0" err="1"/>
              <a:t>mga</a:t>
            </a:r>
            <a:r>
              <a:rPr lang="en-PH" dirty="0"/>
              <a:t> </a:t>
            </a:r>
            <a:r>
              <a:rPr lang="en-PH" dirty="0" err="1"/>
              <a:t>partido</a:t>
            </a:r>
            <a:r>
              <a:rPr lang="en-PH" dirty="0"/>
              <a:t> ay </a:t>
            </a:r>
            <a:r>
              <a:rPr lang="en-PH" dirty="0" err="1"/>
              <a:t>sumasang-ayon</a:t>
            </a:r>
            <a:r>
              <a:rPr lang="en-PH" dirty="0"/>
              <a:t> </a:t>
            </a:r>
          </a:p>
          <a:p>
            <a:pPr marL="0" indent="0">
              <a:buFontTx/>
              <a:buNone/>
            </a:pPr>
            <a:r>
              <a:rPr lang="en-PH" dirty="0"/>
              <a:t>    </a:t>
            </a:r>
            <a:r>
              <a:rPr lang="en-PH" dirty="0" err="1"/>
              <a:t>na</a:t>
            </a:r>
            <a:r>
              <a:rPr lang="en-PH" dirty="0"/>
              <a:t> </a:t>
            </a:r>
            <a:r>
              <a:rPr lang="en-PH" dirty="0" err="1"/>
              <a:t>tratuhin</a:t>
            </a:r>
            <a:r>
              <a:rPr lang="en-PH" dirty="0"/>
              <a:t> ang </a:t>
            </a:r>
            <a:r>
              <a:rPr lang="en-PH" dirty="0" err="1"/>
              <a:t>kumpidensyal</a:t>
            </a:r>
            <a:r>
              <a:rPr lang="en-PH" dirty="0"/>
              <a:t> </a:t>
            </a:r>
            <a:r>
              <a:rPr lang="en-PH" dirty="0" err="1"/>
              <a:t>na</a:t>
            </a:r>
            <a:r>
              <a:rPr lang="en-PH" dirty="0"/>
              <a:t> </a:t>
            </a:r>
            <a:r>
              <a:rPr lang="en-PH" dirty="0" err="1"/>
              <a:t>impormasyon</a:t>
            </a:r>
            <a:r>
              <a:rPr lang="en-PH" dirty="0"/>
              <a:t> ng </a:t>
            </a:r>
            <a:r>
              <a:rPr lang="en-PH" dirty="0" err="1"/>
              <a:t>isa't</a:t>
            </a:r>
            <a:r>
              <a:rPr lang="en-PH" dirty="0"/>
              <a:t> isa </a:t>
            </a:r>
            <a:r>
              <a:rPr lang="en-PH" dirty="0" err="1"/>
              <a:t>sa</a:t>
            </a:r>
            <a:r>
              <a:rPr lang="en-PH" dirty="0"/>
              <a:t> </a:t>
            </a:r>
            <a:r>
              <a:rPr lang="en-PH" dirty="0" err="1"/>
              <a:t>paraan</a:t>
            </a:r>
            <a:r>
              <a:rPr lang="en-PH" dirty="0"/>
              <a:t> ng </a:t>
            </a:r>
            <a:r>
              <a:rPr lang="en-PH" dirty="0" err="1"/>
              <a:t>pagtrato</a:t>
            </a:r>
            <a:r>
              <a:rPr lang="en-PH" dirty="0"/>
              <a:t> </a:t>
            </a:r>
            <a:r>
              <a:rPr lang="en-PH" dirty="0" err="1"/>
              <a:t>nila</a:t>
            </a:r>
            <a:r>
              <a:rPr lang="en-PH" dirty="0"/>
              <a:t> </a:t>
            </a:r>
            <a:r>
              <a:rPr lang="en-PH" dirty="0" err="1"/>
              <a:t>sa</a:t>
            </a:r>
            <a:r>
              <a:rPr lang="en-PH" dirty="0"/>
              <a:t> </a:t>
            </a:r>
            <a:r>
              <a:rPr lang="en-PH" dirty="0" err="1"/>
              <a:t>kanilang</a:t>
            </a:r>
            <a:r>
              <a:rPr lang="en-PH" dirty="0"/>
              <a:t> </a:t>
            </a:r>
            <a:r>
              <a:rPr lang="en-PH" dirty="0" err="1"/>
              <a:t>sarili</a:t>
            </a:r>
            <a:r>
              <a:rPr lang="en-PH" dirty="0"/>
              <a:t>. </a:t>
            </a:r>
            <a:r>
              <a:rPr lang="en-PH" dirty="0" err="1"/>
              <a:t>Gayunpaman</a:t>
            </a:r>
            <a:r>
              <a:rPr lang="en-PH" dirty="0"/>
              <a:t>, ang </a:t>
            </a:r>
          </a:p>
          <a:p>
            <a:pPr marL="0" indent="0">
              <a:buFontTx/>
              <a:buNone/>
            </a:pPr>
            <a:r>
              <a:rPr lang="en-PH" dirty="0"/>
              <a:t>    </a:t>
            </a:r>
            <a:r>
              <a:rPr lang="en-PH" dirty="0" err="1"/>
              <a:t>kaayusan</a:t>
            </a:r>
            <a:r>
              <a:rPr lang="en-PH" dirty="0"/>
              <a:t> </a:t>
            </a:r>
            <a:r>
              <a:rPr lang="en-PH" dirty="0" err="1"/>
              <a:t>na</a:t>
            </a:r>
            <a:r>
              <a:rPr lang="en-PH" dirty="0"/>
              <a:t> </a:t>
            </a:r>
            <a:r>
              <a:rPr lang="en-PH" dirty="0" err="1"/>
              <a:t>ito</a:t>
            </a:r>
            <a:r>
              <a:rPr lang="en-PH" dirty="0"/>
              <a:t> ay </a:t>
            </a:r>
            <a:r>
              <a:rPr lang="en-PH" dirty="0" err="1"/>
              <a:t>gagana</a:t>
            </a:r>
            <a:r>
              <a:rPr lang="en-PH" dirty="0"/>
              <a:t> </a:t>
            </a:r>
            <a:r>
              <a:rPr lang="en-PH" dirty="0" err="1"/>
              <a:t>lamang</a:t>
            </a:r>
            <a:r>
              <a:rPr lang="en-PH" dirty="0"/>
              <a:t> kung ang </a:t>
            </a:r>
            <a:r>
              <a:rPr lang="en-PH" dirty="0" err="1"/>
              <a:t>tatanggap</a:t>
            </a:r>
            <a:r>
              <a:rPr lang="en-PH" dirty="0"/>
              <a:t> ay </a:t>
            </a:r>
            <a:r>
              <a:rPr lang="en-PH" dirty="0" err="1"/>
              <a:t>mayroon</a:t>
            </a:r>
            <a:r>
              <a:rPr lang="en-PH" dirty="0"/>
              <a:t> </a:t>
            </a:r>
            <a:r>
              <a:rPr lang="en-PH" dirty="0" err="1"/>
              <a:t>nang</a:t>
            </a:r>
            <a:r>
              <a:rPr lang="en-PH" dirty="0"/>
              <a:t> </a:t>
            </a:r>
            <a:r>
              <a:rPr lang="en-PH" dirty="0" err="1"/>
              <a:t>mga</a:t>
            </a:r>
            <a:r>
              <a:rPr lang="en-PH" dirty="0"/>
              <a:t> </a:t>
            </a:r>
            <a:r>
              <a:rPr lang="en-PH" dirty="0" err="1"/>
              <a:t>pamantayan</a:t>
            </a:r>
            <a:r>
              <a:rPr lang="en-PH" dirty="0"/>
              <a:t> para </a:t>
            </a:r>
            <a:r>
              <a:rPr lang="en-PH" dirty="0" err="1"/>
              <a:t>sa</a:t>
            </a:r>
            <a:r>
              <a:rPr lang="en-PH" dirty="0"/>
              <a:t> </a:t>
            </a:r>
            <a:r>
              <a:rPr lang="en-PH" dirty="0" err="1"/>
              <a:t>pagharap</a:t>
            </a:r>
            <a:r>
              <a:rPr lang="en-PH" dirty="0"/>
              <a:t> </a:t>
            </a:r>
            <a:r>
              <a:rPr lang="en-PH" dirty="0" err="1"/>
              <a:t>sa</a:t>
            </a:r>
            <a:r>
              <a:rPr lang="en-PH" dirty="0"/>
              <a:t> </a:t>
            </a:r>
            <a:r>
              <a:rPr lang="en-PH" dirty="0" err="1"/>
              <a:t>kumpidensyal</a:t>
            </a:r>
            <a:r>
              <a:rPr lang="en-PH" dirty="0"/>
              <a:t> </a:t>
            </a:r>
          </a:p>
          <a:p>
            <a:pPr marL="0" indent="0">
              <a:buFontTx/>
              <a:buNone/>
            </a:pPr>
            <a:r>
              <a:rPr lang="en-PH" dirty="0"/>
              <a:t>    </a:t>
            </a:r>
            <a:r>
              <a:rPr lang="en-PH" dirty="0" err="1"/>
              <a:t>na</a:t>
            </a:r>
            <a:r>
              <a:rPr lang="en-PH" dirty="0"/>
              <a:t> </a:t>
            </a:r>
            <a:r>
              <a:rPr lang="en-PH" dirty="0" err="1"/>
              <a:t>impormasyon</a:t>
            </a:r>
            <a:r>
              <a:rPr lang="en-PH" dirty="0"/>
              <a:t>. </a:t>
            </a:r>
            <a:r>
              <a:rPr lang="en-PH" dirty="0" err="1"/>
              <a:t>Maaaring</a:t>
            </a:r>
            <a:r>
              <a:rPr lang="en-PH" dirty="0"/>
              <a:t> </a:t>
            </a:r>
            <a:r>
              <a:rPr lang="en-PH" dirty="0" err="1"/>
              <a:t>kabilang</a:t>
            </a:r>
            <a:r>
              <a:rPr lang="en-PH" dirty="0"/>
              <a:t> </a:t>
            </a:r>
            <a:r>
              <a:rPr lang="en-PH" dirty="0" err="1"/>
              <a:t>sa</a:t>
            </a:r>
            <a:r>
              <a:rPr lang="en-PH" dirty="0"/>
              <a:t> </a:t>
            </a:r>
            <a:r>
              <a:rPr lang="en-PH" dirty="0" err="1"/>
              <a:t>mga</a:t>
            </a:r>
            <a:r>
              <a:rPr lang="en-PH" dirty="0"/>
              <a:t> </a:t>
            </a:r>
            <a:r>
              <a:rPr lang="en-PH" dirty="0" err="1"/>
              <a:t>pamantayang</a:t>
            </a:r>
            <a:r>
              <a:rPr lang="en-PH" dirty="0"/>
              <a:t> </a:t>
            </a:r>
            <a:r>
              <a:rPr lang="en-PH" dirty="0" err="1"/>
              <a:t>ito</a:t>
            </a:r>
            <a:r>
              <a:rPr lang="en-PH" dirty="0"/>
              <a:t> ang </a:t>
            </a:r>
            <a:r>
              <a:rPr lang="en-PH" dirty="0" err="1"/>
              <a:t>paglilimita</a:t>
            </a:r>
            <a:r>
              <a:rPr lang="en-PH" dirty="0"/>
              <a:t> </a:t>
            </a:r>
            <a:r>
              <a:rPr lang="en-PH" dirty="0" err="1"/>
              <a:t>sa</a:t>
            </a:r>
            <a:r>
              <a:rPr lang="en-PH" dirty="0"/>
              <a:t> </a:t>
            </a:r>
            <a:r>
              <a:rPr lang="en-PH" dirty="0" err="1"/>
              <a:t>pag</a:t>
            </a:r>
            <a:r>
              <a:rPr lang="en-PH" dirty="0"/>
              <a:t>-access </a:t>
            </a:r>
            <a:r>
              <a:rPr lang="en-PH" dirty="0" err="1"/>
              <a:t>sa</a:t>
            </a:r>
            <a:r>
              <a:rPr lang="en-PH" dirty="0"/>
              <a:t> </a:t>
            </a:r>
            <a:r>
              <a:rPr lang="en-PH" dirty="0" err="1"/>
              <a:t>impormasyon</a:t>
            </a:r>
            <a:r>
              <a:rPr lang="en-PH" dirty="0"/>
              <a:t> o </a:t>
            </a:r>
            <a:r>
              <a:rPr lang="en-PH" dirty="0" err="1"/>
              <a:t>paggamit</a:t>
            </a:r>
            <a:r>
              <a:rPr lang="en-PH" dirty="0"/>
              <a:t> ng </a:t>
            </a:r>
            <a:r>
              <a:rPr lang="en-PH" dirty="0" err="1"/>
              <a:t>iba</a:t>
            </a:r>
            <a:endParaRPr lang="en-PH" dirty="0"/>
          </a:p>
          <a:p>
            <a:pPr marL="0" indent="0">
              <a:buFontTx/>
              <a:buNone/>
            </a:pPr>
            <a:r>
              <a:rPr lang="en-PH" dirty="0"/>
              <a:t>    pang </a:t>
            </a:r>
            <a:r>
              <a:rPr lang="en-PH" dirty="0" err="1"/>
              <a:t>mga</a:t>
            </a:r>
            <a:r>
              <a:rPr lang="en-PH" dirty="0"/>
              <a:t> </a:t>
            </a:r>
            <a:r>
              <a:rPr lang="en-PH" dirty="0" err="1"/>
              <a:t>paraan</a:t>
            </a:r>
            <a:r>
              <a:rPr lang="en-PH" dirty="0"/>
              <a:t>, </a:t>
            </a:r>
            <a:r>
              <a:rPr lang="en-PH" dirty="0" err="1"/>
              <a:t>tulad</a:t>
            </a:r>
            <a:r>
              <a:rPr lang="en-PH" dirty="0"/>
              <a:t> ng </a:t>
            </a:r>
            <a:r>
              <a:rPr lang="en-PH" dirty="0" err="1"/>
              <a:t>mga</a:t>
            </a:r>
            <a:r>
              <a:rPr lang="en-PH" dirty="0"/>
              <a:t> file </a:t>
            </a:r>
            <a:r>
              <a:rPr lang="en-PH" dirty="0" err="1"/>
              <a:t>na</a:t>
            </a:r>
            <a:r>
              <a:rPr lang="en-PH" dirty="0"/>
              <a:t> </a:t>
            </a:r>
            <a:r>
              <a:rPr lang="en-PH" dirty="0" err="1"/>
              <a:t>nagpoprotekta</a:t>
            </a:r>
            <a:r>
              <a:rPr lang="en-PH" dirty="0"/>
              <a:t> </a:t>
            </a:r>
            <a:r>
              <a:rPr lang="en-PH" dirty="0" err="1"/>
              <a:t>sa</a:t>
            </a:r>
            <a:r>
              <a:rPr lang="en-PH" dirty="0"/>
              <a:t> password, </a:t>
            </a:r>
            <a:r>
              <a:rPr lang="en-PH" dirty="0" err="1"/>
              <a:t>upang</a:t>
            </a:r>
            <a:r>
              <a:rPr lang="en-PH" dirty="0"/>
              <a:t> </a:t>
            </a:r>
            <a:r>
              <a:rPr lang="en-PH" dirty="0" err="1"/>
              <a:t>mapanatili</a:t>
            </a:r>
            <a:r>
              <a:rPr lang="en-PH" dirty="0"/>
              <a:t> ang </a:t>
            </a:r>
            <a:r>
              <a:rPr lang="en-PH" dirty="0" err="1"/>
              <a:t>lihim</a:t>
            </a:r>
            <a:r>
              <a:rPr lang="en-PH" dirty="0"/>
              <a:t>.</a:t>
            </a:r>
          </a:p>
        </p:txBody>
      </p:sp>
      <p:sp>
        <p:nvSpPr>
          <p:cNvPr id="4" name="Slide Number Placeholder 3"/>
          <p:cNvSpPr>
            <a:spLocks noGrp="1"/>
          </p:cNvSpPr>
          <p:nvPr>
            <p:ph type="sldNum" sz="quarter" idx="5"/>
          </p:nvPr>
        </p:nvSpPr>
        <p:spPr/>
        <p:txBody>
          <a:bodyPr/>
          <a:lstStyle/>
          <a:p>
            <a:fld id="{AFC0D9DE-F000-409B-85DA-1A7C0593F748}" type="slidenum">
              <a:rPr lang="en-PH" smtClean="0"/>
              <a:t>4</a:t>
            </a:fld>
            <a:endParaRPr lang="en-PH"/>
          </a:p>
        </p:txBody>
      </p:sp>
    </p:spTree>
    <p:extLst>
      <p:ext uri="{BB962C8B-B14F-4D97-AF65-F5344CB8AC3E}">
        <p14:creationId xmlns:p14="http://schemas.microsoft.com/office/powerpoint/2010/main" val="2494216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PH" b="1" u="sng" dirty="0" err="1">
                <a:solidFill>
                  <a:srgbClr val="FF0000"/>
                </a:solidFill>
              </a:rPr>
              <a:t>Pagpapanatili</a:t>
            </a:r>
            <a:r>
              <a:rPr lang="en-PH" b="1" u="sng" dirty="0">
                <a:solidFill>
                  <a:srgbClr val="FF0000"/>
                </a:solidFill>
              </a:rPr>
              <a:t> ng Competitive Advantage</a:t>
            </a:r>
            <a:r>
              <a:rPr lang="en-PH" dirty="0"/>
              <a:t>. </a:t>
            </a:r>
            <a:r>
              <a:rPr lang="en-PH" dirty="0" err="1"/>
              <a:t>Makakatulong</a:t>
            </a:r>
            <a:r>
              <a:rPr lang="en-PH" dirty="0"/>
              <a:t> ang </a:t>
            </a:r>
            <a:r>
              <a:rPr lang="en-PH" dirty="0" err="1"/>
              <a:t>mga</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r>
              <a:rPr lang="en-PH" dirty="0" err="1"/>
              <a:t>na</a:t>
            </a:r>
            <a:r>
              <a:rPr lang="en-PH" dirty="0"/>
              <a:t> </a:t>
            </a:r>
          </a:p>
          <a:p>
            <a:pPr marL="0" indent="0">
              <a:buFontTx/>
              <a:buNone/>
            </a:pPr>
            <a:r>
              <a:rPr lang="en-PH" dirty="0"/>
              <a:t>     </a:t>
            </a:r>
            <a:r>
              <a:rPr lang="en-PH" dirty="0" err="1"/>
              <a:t>matiyak</a:t>
            </a:r>
            <a:r>
              <a:rPr lang="en-PH" dirty="0"/>
              <a:t> </a:t>
            </a:r>
            <a:r>
              <a:rPr lang="en-PH" dirty="0" err="1"/>
              <a:t>na</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tulad</a:t>
            </a:r>
            <a:r>
              <a:rPr lang="en-PH" dirty="0"/>
              <a:t> ng </a:t>
            </a:r>
            <a:r>
              <a:rPr lang="en-PH" dirty="0" err="1"/>
              <a:t>intelektwal</a:t>
            </a:r>
            <a:r>
              <a:rPr lang="en-PH" dirty="0"/>
              <a:t> </a:t>
            </a:r>
            <a:r>
              <a:rPr lang="en-PH" dirty="0" err="1"/>
              <a:t>na</a:t>
            </a:r>
            <a:r>
              <a:rPr lang="en-PH" dirty="0"/>
              <a:t> </a:t>
            </a:r>
            <a:r>
              <a:rPr lang="en-PH" dirty="0" err="1"/>
              <a:t>ari-arian</a:t>
            </a:r>
            <a:r>
              <a:rPr lang="en-PH" dirty="0"/>
              <a:t> o </a:t>
            </a:r>
            <a:r>
              <a:rPr lang="en-PH" dirty="0" err="1"/>
              <a:t>mga</a:t>
            </a:r>
            <a:r>
              <a:rPr lang="en-PH" dirty="0"/>
              <a:t> </a:t>
            </a:r>
            <a:r>
              <a:rPr lang="en-PH" dirty="0" err="1"/>
              <a:t>lihim</a:t>
            </a:r>
            <a:r>
              <a:rPr lang="en-PH" dirty="0"/>
              <a:t> ng </a:t>
            </a:r>
            <a:r>
              <a:rPr lang="en-PH" dirty="0" err="1"/>
              <a:t>kalakalan</a:t>
            </a:r>
            <a:r>
              <a:rPr lang="en-PH" dirty="0"/>
              <a:t> ay </a:t>
            </a:r>
          </a:p>
          <a:p>
            <a:pPr marL="0" indent="0">
              <a:buFontTx/>
              <a:buNone/>
            </a:pPr>
            <a:r>
              <a:rPr lang="en-PH" dirty="0"/>
              <a:t>     </a:t>
            </a:r>
            <a:r>
              <a:rPr lang="en-PH" dirty="0" err="1"/>
              <a:t>hindi</a:t>
            </a:r>
            <a:r>
              <a:rPr lang="en-PH" dirty="0"/>
              <a:t> </a:t>
            </a:r>
            <a:r>
              <a:rPr lang="en-PH" dirty="0" err="1"/>
              <a:t>makakarating</a:t>
            </a:r>
            <a:r>
              <a:rPr lang="en-PH" dirty="0"/>
              <a:t> </a:t>
            </a:r>
            <a:r>
              <a:rPr lang="en-PH" dirty="0" err="1"/>
              <a:t>sa</a:t>
            </a:r>
            <a:r>
              <a:rPr lang="en-PH" dirty="0"/>
              <a:t> </a:t>
            </a:r>
            <a:r>
              <a:rPr lang="en-PH" dirty="0" err="1"/>
              <a:t>mga</a:t>
            </a:r>
            <a:r>
              <a:rPr lang="en-PH" dirty="0"/>
              <a:t> </a:t>
            </a:r>
            <a:r>
              <a:rPr lang="en-PH" dirty="0" err="1"/>
              <a:t>kakumpitensya</a:t>
            </a:r>
            <a:r>
              <a:rPr lang="en-PH" dirty="0"/>
              <a:t> </a:t>
            </a:r>
            <a:r>
              <a:rPr lang="en-PH" dirty="0" err="1"/>
              <a:t>sa</a:t>
            </a:r>
            <a:r>
              <a:rPr lang="en-PH" dirty="0"/>
              <a:t> </a:t>
            </a:r>
            <a:r>
              <a:rPr lang="en-PH" dirty="0" err="1"/>
              <a:t>industriya</a:t>
            </a:r>
            <a:r>
              <a:rPr lang="en-PH" dirty="0"/>
              <a:t>, media, o </a:t>
            </a:r>
            <a:r>
              <a:rPr lang="en-PH" dirty="0" err="1"/>
              <a:t>publiko</a:t>
            </a:r>
            <a:r>
              <a:rPr lang="en-PH" dirty="0"/>
              <a:t>. Para </a:t>
            </a:r>
            <a:r>
              <a:rPr lang="en-PH" dirty="0" err="1"/>
              <a:t>sa</a:t>
            </a:r>
            <a:r>
              <a:rPr lang="en-PH" dirty="0"/>
              <a:t> </a:t>
            </a:r>
            <a:r>
              <a:rPr lang="en-PH" dirty="0" err="1"/>
              <a:t>kadahilanang</a:t>
            </a:r>
            <a:r>
              <a:rPr lang="en-PH" dirty="0"/>
              <a:t> </a:t>
            </a:r>
            <a:r>
              <a:rPr lang="en-PH" dirty="0" err="1"/>
              <a:t>ito</a:t>
            </a:r>
            <a:r>
              <a:rPr lang="en-PH" dirty="0"/>
              <a:t>, ang </a:t>
            </a:r>
            <a:r>
              <a:rPr lang="en-PH" dirty="0" err="1"/>
              <a:t>mga</a:t>
            </a:r>
            <a:r>
              <a:rPr lang="en-PH" dirty="0"/>
              <a:t> </a:t>
            </a:r>
          </a:p>
          <a:p>
            <a:pPr marL="0" indent="0">
              <a:buFontTx/>
              <a:buNone/>
            </a:pP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karaniwan</a:t>
            </a:r>
            <a:r>
              <a:rPr lang="en-PH" dirty="0"/>
              <a:t> </a:t>
            </a:r>
            <a:r>
              <a:rPr lang="en-PH" dirty="0" err="1"/>
              <a:t>sa</a:t>
            </a:r>
            <a:r>
              <a:rPr lang="en-PH" dirty="0"/>
              <a:t> </a:t>
            </a:r>
            <a:r>
              <a:rPr lang="en-PH" dirty="0" err="1"/>
              <a:t>mabilis</a:t>
            </a:r>
            <a:r>
              <a:rPr lang="en-PH" dirty="0"/>
              <a:t> </a:t>
            </a:r>
            <a:r>
              <a:rPr lang="en-PH" dirty="0" err="1"/>
              <a:t>na</a:t>
            </a:r>
            <a:r>
              <a:rPr lang="en-PH" dirty="0"/>
              <a:t> </a:t>
            </a:r>
            <a:r>
              <a:rPr lang="en-PH" dirty="0" err="1"/>
              <a:t>pagbabago</a:t>
            </a:r>
            <a:r>
              <a:rPr lang="en-PH" dirty="0"/>
              <a:t> ng </a:t>
            </a:r>
            <a:r>
              <a:rPr lang="en-PH" dirty="0" err="1"/>
              <a:t>mga</a:t>
            </a:r>
            <a:r>
              <a:rPr lang="en-PH" dirty="0"/>
              <a:t> </a:t>
            </a:r>
            <a:r>
              <a:rPr lang="en-PH" dirty="0" err="1"/>
              <a:t>industriya</a:t>
            </a:r>
            <a:r>
              <a:rPr lang="en-PH" dirty="0"/>
              <a:t>, </a:t>
            </a:r>
            <a:r>
              <a:rPr lang="en-PH" dirty="0" err="1"/>
              <a:t>tulad</a:t>
            </a:r>
            <a:r>
              <a:rPr lang="en-PH" dirty="0"/>
              <a:t> ng </a:t>
            </a:r>
          </a:p>
          <a:p>
            <a:pPr marL="0" indent="0">
              <a:buFontTx/>
              <a:buNone/>
            </a:pPr>
            <a:r>
              <a:rPr lang="en-PH" dirty="0"/>
              <a:t>     </a:t>
            </a:r>
            <a:r>
              <a:rPr lang="en-PH" dirty="0" err="1"/>
              <a:t>teknolohiya</a:t>
            </a:r>
            <a:r>
              <a:rPr lang="en-PH" dirty="0"/>
              <a:t> ng </a:t>
            </a:r>
            <a:r>
              <a:rPr lang="en-PH" dirty="0" err="1"/>
              <a:t>impormasyon</a:t>
            </a:r>
            <a:r>
              <a:rPr lang="en-PH" dirty="0"/>
              <a:t>.</a:t>
            </a:r>
          </a:p>
          <a:p>
            <a:pPr marL="0" indent="0">
              <a:buFontTx/>
              <a:buNone/>
            </a:pPr>
            <a:endParaRPr lang="en-PH" dirty="0"/>
          </a:p>
          <a:p>
            <a:pPr marL="171450" indent="-171450">
              <a:buFontTx/>
              <a:buChar char="-"/>
            </a:pPr>
            <a:r>
              <a:rPr lang="en-PH" b="1" dirty="0" err="1"/>
              <a:t>Pagpapaliwanag</a:t>
            </a:r>
            <a:r>
              <a:rPr lang="en-PH" b="1" dirty="0"/>
              <a:t> </a:t>
            </a:r>
            <a:r>
              <a:rPr lang="en-PH" b="1" dirty="0" err="1"/>
              <a:t>sa</a:t>
            </a:r>
            <a:r>
              <a:rPr lang="en-PH" b="1" dirty="0"/>
              <a:t> </a:t>
            </a:r>
            <a:r>
              <a:rPr lang="en-PH" b="1" dirty="0" err="1"/>
              <a:t>mga</a:t>
            </a:r>
            <a:r>
              <a:rPr lang="en-PH" b="1" dirty="0"/>
              <a:t> </a:t>
            </a:r>
            <a:r>
              <a:rPr lang="en-PH" b="1" dirty="0" err="1"/>
              <a:t>responsibilidad</a:t>
            </a:r>
            <a:r>
              <a:rPr lang="en-PH" b="1" dirty="0"/>
              <a:t> ng </a:t>
            </a:r>
            <a:r>
              <a:rPr lang="en-PH" b="1" dirty="0" err="1"/>
              <a:t>bawat</a:t>
            </a:r>
            <a:r>
              <a:rPr lang="en-PH" b="1" dirty="0"/>
              <a:t> </a:t>
            </a:r>
            <a:r>
              <a:rPr lang="en-PH" b="1" dirty="0" err="1"/>
              <a:t>partido</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p>
          <a:p>
            <a:pPr marL="0" indent="0">
              <a:buFontTx/>
              <a:buNone/>
            </a:pPr>
            <a:r>
              <a:rPr lang="en-PH" dirty="0"/>
              <a:t>    ay </a:t>
            </a:r>
            <a:r>
              <a:rPr lang="en-PH" dirty="0" err="1"/>
              <a:t>lumilikha</a:t>
            </a:r>
            <a:r>
              <a:rPr lang="en-PH" dirty="0"/>
              <a:t> ng </a:t>
            </a:r>
            <a:r>
              <a:rPr lang="en-PH" dirty="0" err="1"/>
              <a:t>isang</a:t>
            </a:r>
            <a:r>
              <a:rPr lang="en-PH" dirty="0"/>
              <a:t> </a:t>
            </a:r>
            <a:r>
              <a:rPr lang="en-PH" dirty="0" err="1"/>
              <a:t>kumpidensyal</a:t>
            </a:r>
            <a:r>
              <a:rPr lang="en-PH" dirty="0"/>
              <a:t> </a:t>
            </a:r>
            <a:r>
              <a:rPr lang="en-PH" dirty="0" err="1"/>
              <a:t>na</a:t>
            </a:r>
            <a:r>
              <a:rPr lang="en-PH" dirty="0"/>
              <a:t> </a:t>
            </a:r>
            <a:r>
              <a:rPr lang="en-PH" dirty="0" err="1"/>
              <a:t>relasyon</a:t>
            </a:r>
            <a:r>
              <a:rPr lang="en-PH" dirty="0"/>
              <a:t> </a:t>
            </a:r>
            <a:r>
              <a:rPr lang="en-PH" dirty="0" err="1"/>
              <a:t>sa</a:t>
            </a:r>
            <a:r>
              <a:rPr lang="en-PH" dirty="0"/>
              <a:t> </a:t>
            </a:r>
            <a:r>
              <a:rPr lang="en-PH" dirty="0" err="1"/>
              <a:t>pagitan</a:t>
            </a:r>
            <a:r>
              <a:rPr lang="en-PH" dirty="0"/>
              <a:t> ng </a:t>
            </a:r>
            <a:r>
              <a:rPr lang="en-PH" dirty="0" err="1"/>
              <a:t>dalawang</a:t>
            </a:r>
            <a:r>
              <a:rPr lang="en-PH" dirty="0"/>
              <a:t> </a:t>
            </a:r>
            <a:r>
              <a:rPr lang="en-PH" dirty="0" err="1"/>
              <a:t>partido</a:t>
            </a:r>
            <a:r>
              <a:rPr lang="en-PH" dirty="0"/>
              <a:t> at </a:t>
            </a:r>
            <a:r>
              <a:rPr lang="en-PH" dirty="0" err="1"/>
              <a:t>dapat</a:t>
            </a:r>
            <a:r>
              <a:rPr lang="en-PH" dirty="0"/>
              <a:t> </a:t>
            </a:r>
            <a:r>
              <a:rPr lang="en-PH" dirty="0" err="1"/>
              <a:t>ipaliwanag</a:t>
            </a:r>
            <a:r>
              <a:rPr lang="en-PH" dirty="0"/>
              <a:t> kung </a:t>
            </a:r>
            <a:r>
              <a:rPr lang="en-PH" dirty="0" err="1"/>
              <a:t>ano</a:t>
            </a:r>
            <a:r>
              <a:rPr lang="en-PH" dirty="0"/>
              <a:t> ang </a:t>
            </a:r>
          </a:p>
          <a:p>
            <a:pPr marL="0" indent="0">
              <a:buFontTx/>
              <a:buNone/>
            </a:pPr>
            <a:r>
              <a:rPr lang="en-PH" dirty="0"/>
              <a:t>    </a:t>
            </a:r>
            <a:r>
              <a:rPr lang="en-PH" dirty="0" err="1"/>
              <a:t>ibig</a:t>
            </a:r>
            <a:r>
              <a:rPr lang="en-PH" dirty="0"/>
              <a:t> </a:t>
            </a:r>
            <a:r>
              <a:rPr lang="en-PH" dirty="0" err="1"/>
              <a:t>sabihin</a:t>
            </a:r>
            <a:r>
              <a:rPr lang="en-PH" dirty="0"/>
              <a:t> </a:t>
            </a:r>
            <a:r>
              <a:rPr lang="en-PH" dirty="0" err="1"/>
              <a:t>nito</a:t>
            </a:r>
            <a:r>
              <a:rPr lang="en-PH" dirty="0"/>
              <a:t>. </a:t>
            </a:r>
            <a:r>
              <a:rPr lang="en-PH" dirty="0" err="1"/>
              <a:t>Halimbawa</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makakatulong</a:t>
            </a:r>
            <a:r>
              <a:rPr lang="en-PH" dirty="0"/>
              <a:t> </a:t>
            </a:r>
            <a:r>
              <a:rPr lang="en-PH" dirty="0" err="1"/>
              <a:t>sa</a:t>
            </a:r>
            <a:r>
              <a:rPr lang="en-PH" dirty="0"/>
              <a:t> </a:t>
            </a:r>
            <a:r>
              <a:rPr lang="en-PH" dirty="0" err="1"/>
              <a:t>isang</a:t>
            </a:r>
            <a:r>
              <a:rPr lang="en-PH" dirty="0"/>
              <a:t> consultant </a:t>
            </a:r>
          </a:p>
          <a:p>
            <a:pPr marL="0" indent="0">
              <a:buFontTx/>
              <a:buNone/>
            </a:pPr>
            <a:r>
              <a:rPr lang="en-PH" dirty="0"/>
              <a:t>    </a:t>
            </a:r>
            <a:r>
              <a:rPr lang="en-PH" dirty="0" err="1"/>
              <a:t>na</a:t>
            </a:r>
            <a:r>
              <a:rPr lang="en-PH" dirty="0"/>
              <a:t> </a:t>
            </a:r>
            <a:r>
              <a:rPr lang="en-PH" dirty="0" err="1"/>
              <a:t>linawin</a:t>
            </a:r>
            <a:r>
              <a:rPr lang="en-PH" dirty="0"/>
              <a:t> kung </a:t>
            </a:r>
            <a:r>
              <a:rPr lang="en-PH" dirty="0" err="1"/>
              <a:t>paano</a:t>
            </a:r>
            <a:r>
              <a:rPr lang="en-PH" dirty="0"/>
              <a:t> </a:t>
            </a:r>
            <a:r>
              <a:rPr lang="en-PH" dirty="0" err="1"/>
              <a:t>magagamit</a:t>
            </a:r>
            <a:r>
              <a:rPr lang="en-PH" dirty="0"/>
              <a:t> at </a:t>
            </a:r>
            <a:r>
              <a:rPr lang="en-PH" dirty="0" err="1"/>
              <a:t>dapat</a:t>
            </a:r>
            <a:r>
              <a:rPr lang="en-PH" dirty="0"/>
              <a:t> </a:t>
            </a:r>
            <a:r>
              <a:rPr lang="en-PH" dirty="0" err="1"/>
              <a:t>gamitin</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mula</a:t>
            </a:r>
            <a:r>
              <a:rPr lang="en-PH" dirty="0"/>
              <a:t> </a:t>
            </a:r>
            <a:r>
              <a:rPr lang="en-PH" dirty="0" err="1"/>
              <a:t>sa</a:t>
            </a:r>
            <a:r>
              <a:rPr lang="en-PH" dirty="0"/>
              <a:t> </a:t>
            </a:r>
            <a:r>
              <a:rPr lang="en-PH" dirty="0" err="1"/>
              <a:t>isang</a:t>
            </a:r>
            <a:r>
              <a:rPr lang="en-PH" dirty="0"/>
              <a:t> </a:t>
            </a:r>
            <a:r>
              <a:rPr lang="en-PH" dirty="0" err="1"/>
              <a:t>bagong</a:t>
            </a:r>
            <a:r>
              <a:rPr lang="en-PH" dirty="0"/>
              <a:t> </a:t>
            </a:r>
            <a:r>
              <a:rPr lang="en-PH" dirty="0" err="1"/>
              <a:t>kliyente</a:t>
            </a:r>
            <a:r>
              <a:rPr lang="en-PH" dirty="0"/>
              <a:t>.</a:t>
            </a:r>
          </a:p>
          <a:p>
            <a:pPr marL="0" indent="0">
              <a:buFontTx/>
              <a:buNone/>
            </a:pPr>
            <a:endParaRPr lang="en-PH" dirty="0"/>
          </a:p>
          <a:p>
            <a:pPr marL="171450" indent="-171450">
              <a:buFontTx/>
              <a:buChar char="-"/>
            </a:pPr>
            <a:r>
              <a:rPr lang="en-PH" b="1" dirty="0" err="1"/>
              <a:t>Pagtatakda</a:t>
            </a:r>
            <a:r>
              <a:rPr lang="en-PH" b="1" dirty="0"/>
              <a:t> ng </a:t>
            </a:r>
            <a:r>
              <a:rPr lang="en-PH" b="1" dirty="0" err="1"/>
              <a:t>mga</a:t>
            </a:r>
            <a:r>
              <a:rPr lang="en-PH" b="1" dirty="0"/>
              <a:t> </a:t>
            </a:r>
            <a:r>
              <a:rPr lang="en-PH" b="1" dirty="0" err="1"/>
              <a:t>pamantayan</a:t>
            </a:r>
            <a:r>
              <a:rPr lang="en-PH" b="1" dirty="0"/>
              <a:t> para </a:t>
            </a:r>
            <a:r>
              <a:rPr lang="en-PH" b="1" dirty="0" err="1"/>
              <a:t>sa</a:t>
            </a:r>
            <a:r>
              <a:rPr lang="en-PH" b="1" dirty="0"/>
              <a:t> </a:t>
            </a:r>
            <a:r>
              <a:rPr lang="en-PH" b="1" dirty="0" err="1"/>
              <a:t>paghawak</a:t>
            </a:r>
            <a:r>
              <a:rPr lang="en-PH" b="1" dirty="0"/>
              <a:t> ng </a:t>
            </a:r>
            <a:r>
              <a:rPr lang="en-PH" b="1" dirty="0" err="1"/>
              <a:t>impormasyon</a:t>
            </a:r>
            <a:r>
              <a:rPr lang="en-PH" dirty="0"/>
              <a:t>. </a:t>
            </a:r>
            <a:r>
              <a:rPr lang="en-PH" dirty="0" err="1"/>
              <a:t>Karaniwan</a:t>
            </a:r>
            <a:r>
              <a:rPr lang="en-PH" dirty="0"/>
              <a:t>, ang </a:t>
            </a:r>
            <a:r>
              <a:rPr lang="en-PH" dirty="0" err="1"/>
              <a:t>mga</a:t>
            </a:r>
            <a:r>
              <a:rPr lang="en-PH" dirty="0"/>
              <a:t> </a:t>
            </a:r>
            <a:r>
              <a:rPr lang="en-PH" dirty="0" err="1"/>
              <a:t>partido</a:t>
            </a:r>
            <a:r>
              <a:rPr lang="en-PH" dirty="0"/>
              <a:t> ay </a:t>
            </a:r>
            <a:r>
              <a:rPr lang="en-PH" dirty="0" err="1"/>
              <a:t>sumasang-ayon</a:t>
            </a:r>
            <a:r>
              <a:rPr lang="en-PH" dirty="0"/>
              <a:t> </a:t>
            </a:r>
          </a:p>
          <a:p>
            <a:pPr marL="0" indent="0">
              <a:buFontTx/>
              <a:buNone/>
            </a:pPr>
            <a:r>
              <a:rPr lang="en-PH" dirty="0"/>
              <a:t>    </a:t>
            </a:r>
            <a:r>
              <a:rPr lang="en-PH" dirty="0" err="1"/>
              <a:t>na</a:t>
            </a:r>
            <a:r>
              <a:rPr lang="en-PH" dirty="0"/>
              <a:t> </a:t>
            </a:r>
            <a:r>
              <a:rPr lang="en-PH" dirty="0" err="1"/>
              <a:t>tratuhin</a:t>
            </a:r>
            <a:r>
              <a:rPr lang="en-PH" dirty="0"/>
              <a:t> ang </a:t>
            </a:r>
            <a:r>
              <a:rPr lang="en-PH" dirty="0" err="1"/>
              <a:t>kumpidensyal</a:t>
            </a:r>
            <a:r>
              <a:rPr lang="en-PH" dirty="0"/>
              <a:t> </a:t>
            </a:r>
            <a:r>
              <a:rPr lang="en-PH" dirty="0" err="1"/>
              <a:t>na</a:t>
            </a:r>
            <a:r>
              <a:rPr lang="en-PH" dirty="0"/>
              <a:t> </a:t>
            </a:r>
            <a:r>
              <a:rPr lang="en-PH" dirty="0" err="1"/>
              <a:t>impormasyon</a:t>
            </a:r>
            <a:r>
              <a:rPr lang="en-PH" dirty="0"/>
              <a:t> ng </a:t>
            </a:r>
            <a:r>
              <a:rPr lang="en-PH" dirty="0" err="1"/>
              <a:t>isa't</a:t>
            </a:r>
            <a:r>
              <a:rPr lang="en-PH" dirty="0"/>
              <a:t> isa </a:t>
            </a:r>
            <a:r>
              <a:rPr lang="en-PH" dirty="0" err="1"/>
              <a:t>sa</a:t>
            </a:r>
            <a:r>
              <a:rPr lang="en-PH" dirty="0"/>
              <a:t> </a:t>
            </a:r>
            <a:r>
              <a:rPr lang="en-PH" dirty="0" err="1"/>
              <a:t>paraan</a:t>
            </a:r>
            <a:r>
              <a:rPr lang="en-PH" dirty="0"/>
              <a:t> ng </a:t>
            </a:r>
            <a:r>
              <a:rPr lang="en-PH" dirty="0" err="1"/>
              <a:t>pagtrato</a:t>
            </a:r>
            <a:r>
              <a:rPr lang="en-PH" dirty="0"/>
              <a:t> </a:t>
            </a:r>
            <a:r>
              <a:rPr lang="en-PH" dirty="0" err="1"/>
              <a:t>nila</a:t>
            </a:r>
            <a:r>
              <a:rPr lang="en-PH" dirty="0"/>
              <a:t> </a:t>
            </a:r>
            <a:r>
              <a:rPr lang="en-PH" dirty="0" err="1"/>
              <a:t>sa</a:t>
            </a:r>
            <a:r>
              <a:rPr lang="en-PH" dirty="0"/>
              <a:t> </a:t>
            </a:r>
            <a:r>
              <a:rPr lang="en-PH" dirty="0" err="1"/>
              <a:t>kanilang</a:t>
            </a:r>
            <a:r>
              <a:rPr lang="en-PH" dirty="0"/>
              <a:t> </a:t>
            </a:r>
            <a:r>
              <a:rPr lang="en-PH" dirty="0" err="1"/>
              <a:t>sarili</a:t>
            </a:r>
            <a:r>
              <a:rPr lang="en-PH" dirty="0"/>
              <a:t>. </a:t>
            </a:r>
            <a:r>
              <a:rPr lang="en-PH" dirty="0" err="1"/>
              <a:t>Gayunpaman</a:t>
            </a:r>
            <a:r>
              <a:rPr lang="en-PH" dirty="0"/>
              <a:t>, ang </a:t>
            </a:r>
          </a:p>
          <a:p>
            <a:pPr marL="0" indent="0">
              <a:buFontTx/>
              <a:buNone/>
            </a:pPr>
            <a:r>
              <a:rPr lang="en-PH" dirty="0"/>
              <a:t>    </a:t>
            </a:r>
            <a:r>
              <a:rPr lang="en-PH" dirty="0" err="1"/>
              <a:t>kaayusan</a:t>
            </a:r>
            <a:r>
              <a:rPr lang="en-PH" dirty="0"/>
              <a:t> </a:t>
            </a:r>
            <a:r>
              <a:rPr lang="en-PH" dirty="0" err="1"/>
              <a:t>na</a:t>
            </a:r>
            <a:r>
              <a:rPr lang="en-PH" dirty="0"/>
              <a:t> </a:t>
            </a:r>
            <a:r>
              <a:rPr lang="en-PH" dirty="0" err="1"/>
              <a:t>ito</a:t>
            </a:r>
            <a:r>
              <a:rPr lang="en-PH" dirty="0"/>
              <a:t> ay </a:t>
            </a:r>
            <a:r>
              <a:rPr lang="en-PH" dirty="0" err="1"/>
              <a:t>gagana</a:t>
            </a:r>
            <a:r>
              <a:rPr lang="en-PH" dirty="0"/>
              <a:t> </a:t>
            </a:r>
            <a:r>
              <a:rPr lang="en-PH" dirty="0" err="1"/>
              <a:t>lamang</a:t>
            </a:r>
            <a:r>
              <a:rPr lang="en-PH" dirty="0"/>
              <a:t> kung ang </a:t>
            </a:r>
            <a:r>
              <a:rPr lang="en-PH" dirty="0" err="1"/>
              <a:t>tatanggap</a:t>
            </a:r>
            <a:r>
              <a:rPr lang="en-PH" dirty="0"/>
              <a:t> ay </a:t>
            </a:r>
            <a:r>
              <a:rPr lang="en-PH" dirty="0" err="1"/>
              <a:t>mayroon</a:t>
            </a:r>
            <a:r>
              <a:rPr lang="en-PH" dirty="0"/>
              <a:t> </a:t>
            </a:r>
            <a:r>
              <a:rPr lang="en-PH" dirty="0" err="1"/>
              <a:t>nang</a:t>
            </a:r>
            <a:r>
              <a:rPr lang="en-PH" dirty="0"/>
              <a:t> </a:t>
            </a:r>
            <a:r>
              <a:rPr lang="en-PH" dirty="0" err="1"/>
              <a:t>mga</a:t>
            </a:r>
            <a:r>
              <a:rPr lang="en-PH" dirty="0"/>
              <a:t> </a:t>
            </a:r>
            <a:r>
              <a:rPr lang="en-PH" dirty="0" err="1"/>
              <a:t>pamantayan</a:t>
            </a:r>
            <a:r>
              <a:rPr lang="en-PH" dirty="0"/>
              <a:t> para </a:t>
            </a:r>
            <a:r>
              <a:rPr lang="en-PH" dirty="0" err="1"/>
              <a:t>sa</a:t>
            </a:r>
            <a:r>
              <a:rPr lang="en-PH" dirty="0"/>
              <a:t> </a:t>
            </a:r>
            <a:r>
              <a:rPr lang="en-PH" dirty="0" err="1"/>
              <a:t>pagharap</a:t>
            </a:r>
            <a:r>
              <a:rPr lang="en-PH" dirty="0"/>
              <a:t> </a:t>
            </a:r>
            <a:r>
              <a:rPr lang="en-PH" dirty="0" err="1"/>
              <a:t>sa</a:t>
            </a:r>
            <a:r>
              <a:rPr lang="en-PH" dirty="0"/>
              <a:t> </a:t>
            </a:r>
            <a:r>
              <a:rPr lang="en-PH" dirty="0" err="1"/>
              <a:t>kumpidensyal</a:t>
            </a:r>
            <a:r>
              <a:rPr lang="en-PH" dirty="0"/>
              <a:t> </a:t>
            </a:r>
          </a:p>
          <a:p>
            <a:pPr marL="0" indent="0">
              <a:buFontTx/>
              <a:buNone/>
            </a:pPr>
            <a:r>
              <a:rPr lang="en-PH" dirty="0"/>
              <a:t>    </a:t>
            </a:r>
            <a:r>
              <a:rPr lang="en-PH" dirty="0" err="1"/>
              <a:t>na</a:t>
            </a:r>
            <a:r>
              <a:rPr lang="en-PH" dirty="0"/>
              <a:t> </a:t>
            </a:r>
            <a:r>
              <a:rPr lang="en-PH" dirty="0" err="1"/>
              <a:t>impormasyon</a:t>
            </a:r>
            <a:r>
              <a:rPr lang="en-PH" dirty="0"/>
              <a:t>. </a:t>
            </a:r>
            <a:r>
              <a:rPr lang="en-PH" dirty="0" err="1"/>
              <a:t>Maaaring</a:t>
            </a:r>
            <a:r>
              <a:rPr lang="en-PH" dirty="0"/>
              <a:t> </a:t>
            </a:r>
            <a:r>
              <a:rPr lang="en-PH" dirty="0" err="1"/>
              <a:t>kabilang</a:t>
            </a:r>
            <a:r>
              <a:rPr lang="en-PH" dirty="0"/>
              <a:t> </a:t>
            </a:r>
            <a:r>
              <a:rPr lang="en-PH" dirty="0" err="1"/>
              <a:t>sa</a:t>
            </a:r>
            <a:r>
              <a:rPr lang="en-PH" dirty="0"/>
              <a:t> </a:t>
            </a:r>
            <a:r>
              <a:rPr lang="en-PH" dirty="0" err="1"/>
              <a:t>mga</a:t>
            </a:r>
            <a:r>
              <a:rPr lang="en-PH" dirty="0"/>
              <a:t> </a:t>
            </a:r>
            <a:r>
              <a:rPr lang="en-PH" dirty="0" err="1"/>
              <a:t>pamantayang</a:t>
            </a:r>
            <a:r>
              <a:rPr lang="en-PH" dirty="0"/>
              <a:t> </a:t>
            </a:r>
            <a:r>
              <a:rPr lang="en-PH" dirty="0" err="1"/>
              <a:t>ito</a:t>
            </a:r>
            <a:r>
              <a:rPr lang="en-PH" dirty="0"/>
              <a:t> ang </a:t>
            </a:r>
            <a:r>
              <a:rPr lang="en-PH" dirty="0" err="1"/>
              <a:t>paglilimita</a:t>
            </a:r>
            <a:r>
              <a:rPr lang="en-PH" dirty="0"/>
              <a:t> </a:t>
            </a:r>
            <a:r>
              <a:rPr lang="en-PH" dirty="0" err="1"/>
              <a:t>sa</a:t>
            </a:r>
            <a:r>
              <a:rPr lang="en-PH" dirty="0"/>
              <a:t> </a:t>
            </a:r>
            <a:r>
              <a:rPr lang="en-PH" dirty="0" err="1"/>
              <a:t>pag</a:t>
            </a:r>
            <a:r>
              <a:rPr lang="en-PH" dirty="0"/>
              <a:t>-access </a:t>
            </a:r>
            <a:r>
              <a:rPr lang="en-PH" dirty="0" err="1"/>
              <a:t>sa</a:t>
            </a:r>
            <a:r>
              <a:rPr lang="en-PH" dirty="0"/>
              <a:t> </a:t>
            </a:r>
            <a:r>
              <a:rPr lang="en-PH" dirty="0" err="1"/>
              <a:t>impormasyon</a:t>
            </a:r>
            <a:r>
              <a:rPr lang="en-PH" dirty="0"/>
              <a:t> o </a:t>
            </a:r>
            <a:r>
              <a:rPr lang="en-PH" dirty="0" err="1"/>
              <a:t>paggamit</a:t>
            </a:r>
            <a:r>
              <a:rPr lang="en-PH" dirty="0"/>
              <a:t> ng </a:t>
            </a:r>
            <a:r>
              <a:rPr lang="en-PH" dirty="0" err="1"/>
              <a:t>iba</a:t>
            </a:r>
            <a:endParaRPr lang="en-PH" dirty="0"/>
          </a:p>
          <a:p>
            <a:pPr marL="0" indent="0">
              <a:buFontTx/>
              <a:buNone/>
            </a:pPr>
            <a:r>
              <a:rPr lang="en-PH" dirty="0"/>
              <a:t>    pang </a:t>
            </a:r>
            <a:r>
              <a:rPr lang="en-PH" dirty="0" err="1"/>
              <a:t>mga</a:t>
            </a:r>
            <a:r>
              <a:rPr lang="en-PH" dirty="0"/>
              <a:t> </a:t>
            </a:r>
            <a:r>
              <a:rPr lang="en-PH" dirty="0" err="1"/>
              <a:t>paraan</a:t>
            </a:r>
            <a:r>
              <a:rPr lang="en-PH" dirty="0"/>
              <a:t>, </a:t>
            </a:r>
            <a:r>
              <a:rPr lang="en-PH" dirty="0" err="1"/>
              <a:t>tulad</a:t>
            </a:r>
            <a:r>
              <a:rPr lang="en-PH" dirty="0"/>
              <a:t> ng </a:t>
            </a:r>
            <a:r>
              <a:rPr lang="en-PH" dirty="0" err="1"/>
              <a:t>mga</a:t>
            </a:r>
            <a:r>
              <a:rPr lang="en-PH" dirty="0"/>
              <a:t> file </a:t>
            </a:r>
            <a:r>
              <a:rPr lang="en-PH" dirty="0" err="1"/>
              <a:t>na</a:t>
            </a:r>
            <a:r>
              <a:rPr lang="en-PH" dirty="0"/>
              <a:t> </a:t>
            </a:r>
            <a:r>
              <a:rPr lang="en-PH" dirty="0" err="1"/>
              <a:t>nagpoprotekta</a:t>
            </a:r>
            <a:r>
              <a:rPr lang="en-PH" dirty="0"/>
              <a:t> </a:t>
            </a:r>
            <a:r>
              <a:rPr lang="en-PH" dirty="0" err="1"/>
              <a:t>sa</a:t>
            </a:r>
            <a:r>
              <a:rPr lang="en-PH" dirty="0"/>
              <a:t> password, </a:t>
            </a:r>
            <a:r>
              <a:rPr lang="en-PH" dirty="0" err="1"/>
              <a:t>upang</a:t>
            </a:r>
            <a:r>
              <a:rPr lang="en-PH" dirty="0"/>
              <a:t> </a:t>
            </a:r>
            <a:r>
              <a:rPr lang="en-PH" dirty="0" err="1"/>
              <a:t>mapanatili</a:t>
            </a:r>
            <a:r>
              <a:rPr lang="en-PH" dirty="0"/>
              <a:t> ang </a:t>
            </a:r>
            <a:r>
              <a:rPr lang="en-PH" dirty="0" err="1"/>
              <a:t>lihim</a:t>
            </a:r>
            <a:r>
              <a:rPr lang="en-PH" dirty="0"/>
              <a:t>.</a:t>
            </a:r>
          </a:p>
        </p:txBody>
      </p:sp>
      <p:sp>
        <p:nvSpPr>
          <p:cNvPr id="4" name="Slide Number Placeholder 3"/>
          <p:cNvSpPr>
            <a:spLocks noGrp="1"/>
          </p:cNvSpPr>
          <p:nvPr>
            <p:ph type="sldNum" sz="quarter" idx="5"/>
          </p:nvPr>
        </p:nvSpPr>
        <p:spPr/>
        <p:txBody>
          <a:bodyPr/>
          <a:lstStyle/>
          <a:p>
            <a:fld id="{AFC0D9DE-F000-409B-85DA-1A7C0593F748}" type="slidenum">
              <a:rPr lang="en-PH" smtClean="0"/>
              <a:t>5</a:t>
            </a:fld>
            <a:endParaRPr lang="en-PH"/>
          </a:p>
        </p:txBody>
      </p:sp>
    </p:spTree>
    <p:extLst>
      <p:ext uri="{BB962C8B-B14F-4D97-AF65-F5344CB8AC3E}">
        <p14:creationId xmlns:p14="http://schemas.microsoft.com/office/powerpoint/2010/main" val="760863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PH" b="1" u="sng" dirty="0" err="1">
                <a:solidFill>
                  <a:srgbClr val="FF0000"/>
                </a:solidFill>
              </a:rPr>
              <a:t>Pagpapanatili</a:t>
            </a:r>
            <a:r>
              <a:rPr lang="en-PH" b="1" u="sng" dirty="0">
                <a:solidFill>
                  <a:srgbClr val="FF0000"/>
                </a:solidFill>
              </a:rPr>
              <a:t> ng Competitive Advantage</a:t>
            </a:r>
            <a:r>
              <a:rPr lang="en-PH" dirty="0"/>
              <a:t>. </a:t>
            </a:r>
            <a:r>
              <a:rPr lang="en-PH" dirty="0" err="1"/>
              <a:t>Makakatulong</a:t>
            </a:r>
            <a:r>
              <a:rPr lang="en-PH" dirty="0"/>
              <a:t> ang </a:t>
            </a:r>
            <a:r>
              <a:rPr lang="en-PH" dirty="0" err="1"/>
              <a:t>mga</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r>
              <a:rPr lang="en-PH" dirty="0" err="1"/>
              <a:t>na</a:t>
            </a:r>
            <a:r>
              <a:rPr lang="en-PH" dirty="0"/>
              <a:t> </a:t>
            </a:r>
          </a:p>
          <a:p>
            <a:pPr marL="0" indent="0">
              <a:buFontTx/>
              <a:buNone/>
            </a:pPr>
            <a:r>
              <a:rPr lang="en-PH" dirty="0"/>
              <a:t>     </a:t>
            </a:r>
            <a:r>
              <a:rPr lang="en-PH" dirty="0" err="1"/>
              <a:t>matiyak</a:t>
            </a:r>
            <a:r>
              <a:rPr lang="en-PH" dirty="0"/>
              <a:t> </a:t>
            </a:r>
            <a:r>
              <a:rPr lang="en-PH" dirty="0" err="1"/>
              <a:t>na</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tulad</a:t>
            </a:r>
            <a:r>
              <a:rPr lang="en-PH" dirty="0"/>
              <a:t> ng </a:t>
            </a:r>
            <a:r>
              <a:rPr lang="en-PH" dirty="0" err="1"/>
              <a:t>intelektwal</a:t>
            </a:r>
            <a:r>
              <a:rPr lang="en-PH" dirty="0"/>
              <a:t> </a:t>
            </a:r>
            <a:r>
              <a:rPr lang="en-PH" dirty="0" err="1"/>
              <a:t>na</a:t>
            </a:r>
            <a:r>
              <a:rPr lang="en-PH" dirty="0"/>
              <a:t> </a:t>
            </a:r>
            <a:r>
              <a:rPr lang="en-PH" dirty="0" err="1"/>
              <a:t>ari-arian</a:t>
            </a:r>
            <a:r>
              <a:rPr lang="en-PH" dirty="0"/>
              <a:t> o </a:t>
            </a:r>
            <a:r>
              <a:rPr lang="en-PH" dirty="0" err="1"/>
              <a:t>mga</a:t>
            </a:r>
            <a:r>
              <a:rPr lang="en-PH" dirty="0"/>
              <a:t> </a:t>
            </a:r>
            <a:r>
              <a:rPr lang="en-PH" dirty="0" err="1"/>
              <a:t>lihim</a:t>
            </a:r>
            <a:r>
              <a:rPr lang="en-PH" dirty="0"/>
              <a:t> ng </a:t>
            </a:r>
            <a:r>
              <a:rPr lang="en-PH" dirty="0" err="1"/>
              <a:t>kalakalan</a:t>
            </a:r>
            <a:r>
              <a:rPr lang="en-PH" dirty="0"/>
              <a:t> ay </a:t>
            </a:r>
          </a:p>
          <a:p>
            <a:pPr marL="0" indent="0">
              <a:buFontTx/>
              <a:buNone/>
            </a:pPr>
            <a:r>
              <a:rPr lang="en-PH" dirty="0"/>
              <a:t>     </a:t>
            </a:r>
            <a:r>
              <a:rPr lang="en-PH" dirty="0" err="1"/>
              <a:t>hindi</a:t>
            </a:r>
            <a:r>
              <a:rPr lang="en-PH" dirty="0"/>
              <a:t> </a:t>
            </a:r>
            <a:r>
              <a:rPr lang="en-PH" dirty="0" err="1"/>
              <a:t>makakarating</a:t>
            </a:r>
            <a:r>
              <a:rPr lang="en-PH" dirty="0"/>
              <a:t> </a:t>
            </a:r>
            <a:r>
              <a:rPr lang="en-PH" dirty="0" err="1"/>
              <a:t>sa</a:t>
            </a:r>
            <a:r>
              <a:rPr lang="en-PH" dirty="0"/>
              <a:t> </a:t>
            </a:r>
            <a:r>
              <a:rPr lang="en-PH" dirty="0" err="1"/>
              <a:t>mga</a:t>
            </a:r>
            <a:r>
              <a:rPr lang="en-PH" dirty="0"/>
              <a:t> </a:t>
            </a:r>
            <a:r>
              <a:rPr lang="en-PH" dirty="0" err="1"/>
              <a:t>kakumpitensya</a:t>
            </a:r>
            <a:r>
              <a:rPr lang="en-PH" dirty="0"/>
              <a:t> </a:t>
            </a:r>
            <a:r>
              <a:rPr lang="en-PH" dirty="0" err="1"/>
              <a:t>sa</a:t>
            </a:r>
            <a:r>
              <a:rPr lang="en-PH" dirty="0"/>
              <a:t> </a:t>
            </a:r>
            <a:r>
              <a:rPr lang="en-PH" dirty="0" err="1"/>
              <a:t>industriya</a:t>
            </a:r>
            <a:r>
              <a:rPr lang="en-PH" dirty="0"/>
              <a:t>, media, o </a:t>
            </a:r>
            <a:r>
              <a:rPr lang="en-PH" dirty="0" err="1"/>
              <a:t>publiko</a:t>
            </a:r>
            <a:r>
              <a:rPr lang="en-PH" dirty="0"/>
              <a:t>. Para </a:t>
            </a:r>
            <a:r>
              <a:rPr lang="en-PH" dirty="0" err="1"/>
              <a:t>sa</a:t>
            </a:r>
            <a:r>
              <a:rPr lang="en-PH" dirty="0"/>
              <a:t> </a:t>
            </a:r>
            <a:r>
              <a:rPr lang="en-PH" dirty="0" err="1"/>
              <a:t>kadahilanang</a:t>
            </a:r>
            <a:r>
              <a:rPr lang="en-PH" dirty="0"/>
              <a:t> </a:t>
            </a:r>
            <a:r>
              <a:rPr lang="en-PH" dirty="0" err="1"/>
              <a:t>ito</a:t>
            </a:r>
            <a:r>
              <a:rPr lang="en-PH" dirty="0"/>
              <a:t>, ang </a:t>
            </a:r>
            <a:r>
              <a:rPr lang="en-PH" dirty="0" err="1"/>
              <a:t>mga</a:t>
            </a:r>
            <a:r>
              <a:rPr lang="en-PH" dirty="0"/>
              <a:t> </a:t>
            </a:r>
          </a:p>
          <a:p>
            <a:pPr marL="0" indent="0">
              <a:buFontTx/>
              <a:buNone/>
            </a:pP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karaniwan</a:t>
            </a:r>
            <a:r>
              <a:rPr lang="en-PH" dirty="0"/>
              <a:t> </a:t>
            </a:r>
            <a:r>
              <a:rPr lang="en-PH" dirty="0" err="1"/>
              <a:t>sa</a:t>
            </a:r>
            <a:r>
              <a:rPr lang="en-PH" dirty="0"/>
              <a:t> </a:t>
            </a:r>
            <a:r>
              <a:rPr lang="en-PH" dirty="0" err="1"/>
              <a:t>mabilis</a:t>
            </a:r>
            <a:r>
              <a:rPr lang="en-PH" dirty="0"/>
              <a:t> </a:t>
            </a:r>
            <a:r>
              <a:rPr lang="en-PH" dirty="0" err="1"/>
              <a:t>na</a:t>
            </a:r>
            <a:r>
              <a:rPr lang="en-PH" dirty="0"/>
              <a:t> </a:t>
            </a:r>
            <a:r>
              <a:rPr lang="en-PH" dirty="0" err="1"/>
              <a:t>pagbabago</a:t>
            </a:r>
            <a:r>
              <a:rPr lang="en-PH" dirty="0"/>
              <a:t> ng </a:t>
            </a:r>
            <a:r>
              <a:rPr lang="en-PH" dirty="0" err="1"/>
              <a:t>mga</a:t>
            </a:r>
            <a:r>
              <a:rPr lang="en-PH" dirty="0"/>
              <a:t> </a:t>
            </a:r>
            <a:r>
              <a:rPr lang="en-PH" dirty="0" err="1"/>
              <a:t>industriya</a:t>
            </a:r>
            <a:r>
              <a:rPr lang="en-PH" dirty="0"/>
              <a:t>, </a:t>
            </a:r>
            <a:r>
              <a:rPr lang="en-PH" dirty="0" err="1"/>
              <a:t>tulad</a:t>
            </a:r>
            <a:r>
              <a:rPr lang="en-PH" dirty="0"/>
              <a:t> ng </a:t>
            </a:r>
          </a:p>
          <a:p>
            <a:pPr marL="0" indent="0">
              <a:buFontTx/>
              <a:buNone/>
            </a:pPr>
            <a:r>
              <a:rPr lang="en-PH" dirty="0"/>
              <a:t>     </a:t>
            </a:r>
            <a:r>
              <a:rPr lang="en-PH" dirty="0" err="1"/>
              <a:t>teknolohiya</a:t>
            </a:r>
            <a:r>
              <a:rPr lang="en-PH" dirty="0"/>
              <a:t> ng </a:t>
            </a:r>
            <a:r>
              <a:rPr lang="en-PH" dirty="0" err="1"/>
              <a:t>impormasyon</a:t>
            </a:r>
            <a:r>
              <a:rPr lang="en-PH" dirty="0"/>
              <a:t>.</a:t>
            </a:r>
          </a:p>
          <a:p>
            <a:pPr marL="0" indent="0">
              <a:buFontTx/>
              <a:buNone/>
            </a:pPr>
            <a:endParaRPr lang="en-PH" dirty="0"/>
          </a:p>
          <a:p>
            <a:pPr marL="171450" indent="-171450">
              <a:buFontTx/>
              <a:buChar char="-"/>
            </a:pPr>
            <a:r>
              <a:rPr lang="en-PH" b="1" dirty="0" err="1"/>
              <a:t>Pagpapaliwanag</a:t>
            </a:r>
            <a:r>
              <a:rPr lang="en-PH" b="1" dirty="0"/>
              <a:t> </a:t>
            </a:r>
            <a:r>
              <a:rPr lang="en-PH" b="1" dirty="0" err="1"/>
              <a:t>sa</a:t>
            </a:r>
            <a:r>
              <a:rPr lang="en-PH" b="1" dirty="0"/>
              <a:t> </a:t>
            </a:r>
            <a:r>
              <a:rPr lang="en-PH" b="1" dirty="0" err="1"/>
              <a:t>mga</a:t>
            </a:r>
            <a:r>
              <a:rPr lang="en-PH" b="1" dirty="0"/>
              <a:t> </a:t>
            </a:r>
            <a:r>
              <a:rPr lang="en-PH" b="1" dirty="0" err="1"/>
              <a:t>responsibilidad</a:t>
            </a:r>
            <a:r>
              <a:rPr lang="en-PH" b="1" dirty="0"/>
              <a:t> ng </a:t>
            </a:r>
            <a:r>
              <a:rPr lang="en-PH" b="1" dirty="0" err="1"/>
              <a:t>bawat</a:t>
            </a:r>
            <a:r>
              <a:rPr lang="en-PH" b="1" dirty="0"/>
              <a:t> </a:t>
            </a:r>
            <a:r>
              <a:rPr lang="en-PH" b="1" dirty="0" err="1"/>
              <a:t>partido</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p>
          <a:p>
            <a:pPr marL="0" indent="0">
              <a:buFontTx/>
              <a:buNone/>
            </a:pPr>
            <a:r>
              <a:rPr lang="en-PH" dirty="0"/>
              <a:t>    ay </a:t>
            </a:r>
            <a:r>
              <a:rPr lang="en-PH" dirty="0" err="1"/>
              <a:t>lumilikha</a:t>
            </a:r>
            <a:r>
              <a:rPr lang="en-PH" dirty="0"/>
              <a:t> ng </a:t>
            </a:r>
            <a:r>
              <a:rPr lang="en-PH" dirty="0" err="1"/>
              <a:t>isang</a:t>
            </a:r>
            <a:r>
              <a:rPr lang="en-PH" dirty="0"/>
              <a:t> </a:t>
            </a:r>
            <a:r>
              <a:rPr lang="en-PH" dirty="0" err="1"/>
              <a:t>kumpidensyal</a:t>
            </a:r>
            <a:r>
              <a:rPr lang="en-PH" dirty="0"/>
              <a:t> </a:t>
            </a:r>
            <a:r>
              <a:rPr lang="en-PH" dirty="0" err="1"/>
              <a:t>na</a:t>
            </a:r>
            <a:r>
              <a:rPr lang="en-PH" dirty="0"/>
              <a:t> </a:t>
            </a:r>
            <a:r>
              <a:rPr lang="en-PH" dirty="0" err="1"/>
              <a:t>relasyon</a:t>
            </a:r>
            <a:r>
              <a:rPr lang="en-PH" dirty="0"/>
              <a:t> </a:t>
            </a:r>
            <a:r>
              <a:rPr lang="en-PH" dirty="0" err="1"/>
              <a:t>sa</a:t>
            </a:r>
            <a:r>
              <a:rPr lang="en-PH" dirty="0"/>
              <a:t> </a:t>
            </a:r>
            <a:r>
              <a:rPr lang="en-PH" dirty="0" err="1"/>
              <a:t>pagitan</a:t>
            </a:r>
            <a:r>
              <a:rPr lang="en-PH" dirty="0"/>
              <a:t> ng </a:t>
            </a:r>
            <a:r>
              <a:rPr lang="en-PH" dirty="0" err="1"/>
              <a:t>dalawang</a:t>
            </a:r>
            <a:r>
              <a:rPr lang="en-PH" dirty="0"/>
              <a:t> </a:t>
            </a:r>
            <a:r>
              <a:rPr lang="en-PH" dirty="0" err="1"/>
              <a:t>partido</a:t>
            </a:r>
            <a:r>
              <a:rPr lang="en-PH" dirty="0"/>
              <a:t> at </a:t>
            </a:r>
            <a:r>
              <a:rPr lang="en-PH" dirty="0" err="1"/>
              <a:t>dapat</a:t>
            </a:r>
            <a:r>
              <a:rPr lang="en-PH" dirty="0"/>
              <a:t> </a:t>
            </a:r>
            <a:r>
              <a:rPr lang="en-PH" dirty="0" err="1"/>
              <a:t>ipaliwanag</a:t>
            </a:r>
            <a:r>
              <a:rPr lang="en-PH" dirty="0"/>
              <a:t> kung </a:t>
            </a:r>
            <a:r>
              <a:rPr lang="en-PH" dirty="0" err="1"/>
              <a:t>ano</a:t>
            </a:r>
            <a:r>
              <a:rPr lang="en-PH" dirty="0"/>
              <a:t> ang </a:t>
            </a:r>
          </a:p>
          <a:p>
            <a:pPr marL="0" indent="0">
              <a:buFontTx/>
              <a:buNone/>
            </a:pPr>
            <a:r>
              <a:rPr lang="en-PH" dirty="0"/>
              <a:t>    </a:t>
            </a:r>
            <a:r>
              <a:rPr lang="en-PH" dirty="0" err="1"/>
              <a:t>ibig</a:t>
            </a:r>
            <a:r>
              <a:rPr lang="en-PH" dirty="0"/>
              <a:t> </a:t>
            </a:r>
            <a:r>
              <a:rPr lang="en-PH" dirty="0" err="1"/>
              <a:t>sabihin</a:t>
            </a:r>
            <a:r>
              <a:rPr lang="en-PH" dirty="0"/>
              <a:t> </a:t>
            </a:r>
            <a:r>
              <a:rPr lang="en-PH" dirty="0" err="1"/>
              <a:t>nito</a:t>
            </a:r>
            <a:r>
              <a:rPr lang="en-PH" dirty="0"/>
              <a:t>. </a:t>
            </a:r>
            <a:r>
              <a:rPr lang="en-PH" dirty="0" err="1"/>
              <a:t>Halimbawa</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makakatulong</a:t>
            </a:r>
            <a:r>
              <a:rPr lang="en-PH" dirty="0"/>
              <a:t> </a:t>
            </a:r>
            <a:r>
              <a:rPr lang="en-PH" dirty="0" err="1"/>
              <a:t>sa</a:t>
            </a:r>
            <a:r>
              <a:rPr lang="en-PH" dirty="0"/>
              <a:t> </a:t>
            </a:r>
            <a:r>
              <a:rPr lang="en-PH" dirty="0" err="1"/>
              <a:t>isang</a:t>
            </a:r>
            <a:r>
              <a:rPr lang="en-PH" dirty="0"/>
              <a:t> consultant </a:t>
            </a:r>
          </a:p>
          <a:p>
            <a:pPr marL="0" indent="0">
              <a:buFontTx/>
              <a:buNone/>
            </a:pPr>
            <a:r>
              <a:rPr lang="en-PH" dirty="0"/>
              <a:t>    </a:t>
            </a:r>
            <a:r>
              <a:rPr lang="en-PH" dirty="0" err="1"/>
              <a:t>na</a:t>
            </a:r>
            <a:r>
              <a:rPr lang="en-PH" dirty="0"/>
              <a:t> </a:t>
            </a:r>
            <a:r>
              <a:rPr lang="en-PH" dirty="0" err="1"/>
              <a:t>linawin</a:t>
            </a:r>
            <a:r>
              <a:rPr lang="en-PH" dirty="0"/>
              <a:t> kung </a:t>
            </a:r>
            <a:r>
              <a:rPr lang="en-PH" dirty="0" err="1"/>
              <a:t>paano</a:t>
            </a:r>
            <a:r>
              <a:rPr lang="en-PH" dirty="0"/>
              <a:t> </a:t>
            </a:r>
            <a:r>
              <a:rPr lang="en-PH" dirty="0" err="1"/>
              <a:t>magagamit</a:t>
            </a:r>
            <a:r>
              <a:rPr lang="en-PH" dirty="0"/>
              <a:t> at </a:t>
            </a:r>
            <a:r>
              <a:rPr lang="en-PH" dirty="0" err="1"/>
              <a:t>dapat</a:t>
            </a:r>
            <a:r>
              <a:rPr lang="en-PH" dirty="0"/>
              <a:t> </a:t>
            </a:r>
            <a:r>
              <a:rPr lang="en-PH" dirty="0" err="1"/>
              <a:t>gamitin</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mula</a:t>
            </a:r>
            <a:r>
              <a:rPr lang="en-PH" dirty="0"/>
              <a:t> </a:t>
            </a:r>
            <a:r>
              <a:rPr lang="en-PH" dirty="0" err="1"/>
              <a:t>sa</a:t>
            </a:r>
            <a:r>
              <a:rPr lang="en-PH" dirty="0"/>
              <a:t> </a:t>
            </a:r>
            <a:r>
              <a:rPr lang="en-PH" dirty="0" err="1"/>
              <a:t>isang</a:t>
            </a:r>
            <a:r>
              <a:rPr lang="en-PH" dirty="0"/>
              <a:t> </a:t>
            </a:r>
            <a:r>
              <a:rPr lang="en-PH" dirty="0" err="1"/>
              <a:t>bagong</a:t>
            </a:r>
            <a:r>
              <a:rPr lang="en-PH" dirty="0"/>
              <a:t> </a:t>
            </a:r>
            <a:r>
              <a:rPr lang="en-PH" dirty="0" err="1"/>
              <a:t>kliyente</a:t>
            </a:r>
            <a:r>
              <a:rPr lang="en-PH" dirty="0"/>
              <a:t>.</a:t>
            </a:r>
          </a:p>
          <a:p>
            <a:pPr marL="0" indent="0">
              <a:buFontTx/>
              <a:buNone/>
            </a:pPr>
            <a:endParaRPr lang="en-PH" dirty="0"/>
          </a:p>
          <a:p>
            <a:pPr marL="171450" indent="-171450">
              <a:buFontTx/>
              <a:buChar char="-"/>
            </a:pPr>
            <a:r>
              <a:rPr lang="en-PH" b="1" dirty="0" err="1"/>
              <a:t>Pagtatakda</a:t>
            </a:r>
            <a:r>
              <a:rPr lang="en-PH" b="1" dirty="0"/>
              <a:t> ng </a:t>
            </a:r>
            <a:r>
              <a:rPr lang="en-PH" b="1" dirty="0" err="1"/>
              <a:t>mga</a:t>
            </a:r>
            <a:r>
              <a:rPr lang="en-PH" b="1" dirty="0"/>
              <a:t> </a:t>
            </a:r>
            <a:r>
              <a:rPr lang="en-PH" b="1" dirty="0" err="1"/>
              <a:t>pamantayan</a:t>
            </a:r>
            <a:r>
              <a:rPr lang="en-PH" b="1" dirty="0"/>
              <a:t> para </a:t>
            </a:r>
            <a:r>
              <a:rPr lang="en-PH" b="1" dirty="0" err="1"/>
              <a:t>sa</a:t>
            </a:r>
            <a:r>
              <a:rPr lang="en-PH" b="1" dirty="0"/>
              <a:t> </a:t>
            </a:r>
            <a:r>
              <a:rPr lang="en-PH" b="1" dirty="0" err="1"/>
              <a:t>paghawak</a:t>
            </a:r>
            <a:r>
              <a:rPr lang="en-PH" b="1" dirty="0"/>
              <a:t> ng </a:t>
            </a:r>
            <a:r>
              <a:rPr lang="en-PH" b="1" dirty="0" err="1"/>
              <a:t>impormasyon</a:t>
            </a:r>
            <a:r>
              <a:rPr lang="en-PH" dirty="0"/>
              <a:t>. </a:t>
            </a:r>
            <a:r>
              <a:rPr lang="en-PH" dirty="0" err="1"/>
              <a:t>Karaniwan</a:t>
            </a:r>
            <a:r>
              <a:rPr lang="en-PH" dirty="0"/>
              <a:t>, ang </a:t>
            </a:r>
            <a:r>
              <a:rPr lang="en-PH" dirty="0" err="1"/>
              <a:t>mga</a:t>
            </a:r>
            <a:r>
              <a:rPr lang="en-PH" dirty="0"/>
              <a:t> </a:t>
            </a:r>
            <a:r>
              <a:rPr lang="en-PH" dirty="0" err="1"/>
              <a:t>partido</a:t>
            </a:r>
            <a:r>
              <a:rPr lang="en-PH" dirty="0"/>
              <a:t> ay </a:t>
            </a:r>
            <a:r>
              <a:rPr lang="en-PH" dirty="0" err="1"/>
              <a:t>sumasang-ayon</a:t>
            </a:r>
            <a:r>
              <a:rPr lang="en-PH" dirty="0"/>
              <a:t> </a:t>
            </a:r>
          </a:p>
          <a:p>
            <a:pPr marL="0" indent="0">
              <a:buFontTx/>
              <a:buNone/>
            </a:pPr>
            <a:r>
              <a:rPr lang="en-PH" dirty="0"/>
              <a:t>    </a:t>
            </a:r>
            <a:r>
              <a:rPr lang="en-PH" dirty="0" err="1"/>
              <a:t>na</a:t>
            </a:r>
            <a:r>
              <a:rPr lang="en-PH" dirty="0"/>
              <a:t> </a:t>
            </a:r>
            <a:r>
              <a:rPr lang="en-PH" dirty="0" err="1"/>
              <a:t>tratuhin</a:t>
            </a:r>
            <a:r>
              <a:rPr lang="en-PH" dirty="0"/>
              <a:t> ang </a:t>
            </a:r>
            <a:r>
              <a:rPr lang="en-PH" dirty="0" err="1"/>
              <a:t>kumpidensyal</a:t>
            </a:r>
            <a:r>
              <a:rPr lang="en-PH" dirty="0"/>
              <a:t> </a:t>
            </a:r>
            <a:r>
              <a:rPr lang="en-PH" dirty="0" err="1"/>
              <a:t>na</a:t>
            </a:r>
            <a:r>
              <a:rPr lang="en-PH" dirty="0"/>
              <a:t> </a:t>
            </a:r>
            <a:r>
              <a:rPr lang="en-PH" dirty="0" err="1"/>
              <a:t>impormasyon</a:t>
            </a:r>
            <a:r>
              <a:rPr lang="en-PH" dirty="0"/>
              <a:t> ng </a:t>
            </a:r>
            <a:r>
              <a:rPr lang="en-PH" dirty="0" err="1"/>
              <a:t>isa't</a:t>
            </a:r>
            <a:r>
              <a:rPr lang="en-PH" dirty="0"/>
              <a:t> isa </a:t>
            </a:r>
            <a:r>
              <a:rPr lang="en-PH" dirty="0" err="1"/>
              <a:t>sa</a:t>
            </a:r>
            <a:r>
              <a:rPr lang="en-PH" dirty="0"/>
              <a:t> </a:t>
            </a:r>
            <a:r>
              <a:rPr lang="en-PH" dirty="0" err="1"/>
              <a:t>paraan</a:t>
            </a:r>
            <a:r>
              <a:rPr lang="en-PH" dirty="0"/>
              <a:t> ng </a:t>
            </a:r>
            <a:r>
              <a:rPr lang="en-PH" dirty="0" err="1"/>
              <a:t>pagtrato</a:t>
            </a:r>
            <a:r>
              <a:rPr lang="en-PH" dirty="0"/>
              <a:t> </a:t>
            </a:r>
            <a:r>
              <a:rPr lang="en-PH" dirty="0" err="1"/>
              <a:t>nila</a:t>
            </a:r>
            <a:r>
              <a:rPr lang="en-PH" dirty="0"/>
              <a:t> </a:t>
            </a:r>
            <a:r>
              <a:rPr lang="en-PH" dirty="0" err="1"/>
              <a:t>sa</a:t>
            </a:r>
            <a:r>
              <a:rPr lang="en-PH" dirty="0"/>
              <a:t> </a:t>
            </a:r>
            <a:r>
              <a:rPr lang="en-PH" dirty="0" err="1"/>
              <a:t>kanilang</a:t>
            </a:r>
            <a:r>
              <a:rPr lang="en-PH" dirty="0"/>
              <a:t> </a:t>
            </a:r>
            <a:r>
              <a:rPr lang="en-PH" dirty="0" err="1"/>
              <a:t>sarili</a:t>
            </a:r>
            <a:r>
              <a:rPr lang="en-PH" dirty="0"/>
              <a:t>. </a:t>
            </a:r>
            <a:r>
              <a:rPr lang="en-PH" dirty="0" err="1"/>
              <a:t>Gayunpaman</a:t>
            </a:r>
            <a:r>
              <a:rPr lang="en-PH" dirty="0"/>
              <a:t>, ang </a:t>
            </a:r>
          </a:p>
          <a:p>
            <a:pPr marL="0" indent="0">
              <a:buFontTx/>
              <a:buNone/>
            </a:pPr>
            <a:r>
              <a:rPr lang="en-PH" dirty="0"/>
              <a:t>    </a:t>
            </a:r>
            <a:r>
              <a:rPr lang="en-PH" dirty="0" err="1"/>
              <a:t>kaayusan</a:t>
            </a:r>
            <a:r>
              <a:rPr lang="en-PH" dirty="0"/>
              <a:t> </a:t>
            </a:r>
            <a:r>
              <a:rPr lang="en-PH" dirty="0" err="1"/>
              <a:t>na</a:t>
            </a:r>
            <a:r>
              <a:rPr lang="en-PH" dirty="0"/>
              <a:t> </a:t>
            </a:r>
            <a:r>
              <a:rPr lang="en-PH" dirty="0" err="1"/>
              <a:t>ito</a:t>
            </a:r>
            <a:r>
              <a:rPr lang="en-PH" dirty="0"/>
              <a:t> ay </a:t>
            </a:r>
            <a:r>
              <a:rPr lang="en-PH" dirty="0" err="1"/>
              <a:t>gagana</a:t>
            </a:r>
            <a:r>
              <a:rPr lang="en-PH" dirty="0"/>
              <a:t> </a:t>
            </a:r>
            <a:r>
              <a:rPr lang="en-PH" dirty="0" err="1"/>
              <a:t>lamang</a:t>
            </a:r>
            <a:r>
              <a:rPr lang="en-PH" dirty="0"/>
              <a:t> kung ang </a:t>
            </a:r>
            <a:r>
              <a:rPr lang="en-PH" dirty="0" err="1"/>
              <a:t>tatanggap</a:t>
            </a:r>
            <a:r>
              <a:rPr lang="en-PH" dirty="0"/>
              <a:t> ay </a:t>
            </a:r>
            <a:r>
              <a:rPr lang="en-PH" dirty="0" err="1"/>
              <a:t>mayroon</a:t>
            </a:r>
            <a:r>
              <a:rPr lang="en-PH" dirty="0"/>
              <a:t> </a:t>
            </a:r>
            <a:r>
              <a:rPr lang="en-PH" dirty="0" err="1"/>
              <a:t>nang</a:t>
            </a:r>
            <a:r>
              <a:rPr lang="en-PH" dirty="0"/>
              <a:t> </a:t>
            </a:r>
            <a:r>
              <a:rPr lang="en-PH" dirty="0" err="1"/>
              <a:t>mga</a:t>
            </a:r>
            <a:r>
              <a:rPr lang="en-PH" dirty="0"/>
              <a:t> </a:t>
            </a:r>
            <a:r>
              <a:rPr lang="en-PH" dirty="0" err="1"/>
              <a:t>pamantayan</a:t>
            </a:r>
            <a:r>
              <a:rPr lang="en-PH" dirty="0"/>
              <a:t> para </a:t>
            </a:r>
            <a:r>
              <a:rPr lang="en-PH" dirty="0" err="1"/>
              <a:t>sa</a:t>
            </a:r>
            <a:r>
              <a:rPr lang="en-PH" dirty="0"/>
              <a:t> </a:t>
            </a:r>
            <a:r>
              <a:rPr lang="en-PH" dirty="0" err="1"/>
              <a:t>pagharap</a:t>
            </a:r>
            <a:r>
              <a:rPr lang="en-PH" dirty="0"/>
              <a:t> </a:t>
            </a:r>
            <a:r>
              <a:rPr lang="en-PH" dirty="0" err="1"/>
              <a:t>sa</a:t>
            </a:r>
            <a:r>
              <a:rPr lang="en-PH" dirty="0"/>
              <a:t> </a:t>
            </a:r>
            <a:r>
              <a:rPr lang="en-PH" dirty="0" err="1"/>
              <a:t>kumpidensyal</a:t>
            </a:r>
            <a:r>
              <a:rPr lang="en-PH" dirty="0"/>
              <a:t> </a:t>
            </a:r>
          </a:p>
          <a:p>
            <a:pPr marL="0" indent="0">
              <a:buFontTx/>
              <a:buNone/>
            </a:pPr>
            <a:r>
              <a:rPr lang="en-PH" dirty="0"/>
              <a:t>    </a:t>
            </a:r>
            <a:r>
              <a:rPr lang="en-PH" dirty="0" err="1"/>
              <a:t>na</a:t>
            </a:r>
            <a:r>
              <a:rPr lang="en-PH" dirty="0"/>
              <a:t> </a:t>
            </a:r>
            <a:r>
              <a:rPr lang="en-PH" dirty="0" err="1"/>
              <a:t>impormasyon</a:t>
            </a:r>
            <a:r>
              <a:rPr lang="en-PH" dirty="0"/>
              <a:t>. </a:t>
            </a:r>
            <a:r>
              <a:rPr lang="en-PH" dirty="0" err="1"/>
              <a:t>Maaaring</a:t>
            </a:r>
            <a:r>
              <a:rPr lang="en-PH" dirty="0"/>
              <a:t> </a:t>
            </a:r>
            <a:r>
              <a:rPr lang="en-PH" dirty="0" err="1"/>
              <a:t>kabilang</a:t>
            </a:r>
            <a:r>
              <a:rPr lang="en-PH" dirty="0"/>
              <a:t> </a:t>
            </a:r>
            <a:r>
              <a:rPr lang="en-PH" dirty="0" err="1"/>
              <a:t>sa</a:t>
            </a:r>
            <a:r>
              <a:rPr lang="en-PH" dirty="0"/>
              <a:t> </a:t>
            </a:r>
            <a:r>
              <a:rPr lang="en-PH" dirty="0" err="1"/>
              <a:t>mga</a:t>
            </a:r>
            <a:r>
              <a:rPr lang="en-PH" dirty="0"/>
              <a:t> </a:t>
            </a:r>
            <a:r>
              <a:rPr lang="en-PH" dirty="0" err="1"/>
              <a:t>pamantayang</a:t>
            </a:r>
            <a:r>
              <a:rPr lang="en-PH" dirty="0"/>
              <a:t> </a:t>
            </a:r>
            <a:r>
              <a:rPr lang="en-PH" dirty="0" err="1"/>
              <a:t>ito</a:t>
            </a:r>
            <a:r>
              <a:rPr lang="en-PH" dirty="0"/>
              <a:t> ang </a:t>
            </a:r>
            <a:r>
              <a:rPr lang="en-PH" dirty="0" err="1"/>
              <a:t>paglilimita</a:t>
            </a:r>
            <a:r>
              <a:rPr lang="en-PH" dirty="0"/>
              <a:t> </a:t>
            </a:r>
            <a:r>
              <a:rPr lang="en-PH" dirty="0" err="1"/>
              <a:t>sa</a:t>
            </a:r>
            <a:r>
              <a:rPr lang="en-PH" dirty="0"/>
              <a:t> </a:t>
            </a:r>
            <a:r>
              <a:rPr lang="en-PH" dirty="0" err="1"/>
              <a:t>pag</a:t>
            </a:r>
            <a:r>
              <a:rPr lang="en-PH" dirty="0"/>
              <a:t>-access </a:t>
            </a:r>
            <a:r>
              <a:rPr lang="en-PH" dirty="0" err="1"/>
              <a:t>sa</a:t>
            </a:r>
            <a:r>
              <a:rPr lang="en-PH" dirty="0"/>
              <a:t> </a:t>
            </a:r>
            <a:r>
              <a:rPr lang="en-PH" dirty="0" err="1"/>
              <a:t>impormasyon</a:t>
            </a:r>
            <a:r>
              <a:rPr lang="en-PH" dirty="0"/>
              <a:t> o </a:t>
            </a:r>
            <a:r>
              <a:rPr lang="en-PH" dirty="0" err="1"/>
              <a:t>paggamit</a:t>
            </a:r>
            <a:r>
              <a:rPr lang="en-PH" dirty="0"/>
              <a:t> ng </a:t>
            </a:r>
            <a:r>
              <a:rPr lang="en-PH" dirty="0" err="1"/>
              <a:t>iba</a:t>
            </a:r>
            <a:endParaRPr lang="en-PH" dirty="0"/>
          </a:p>
          <a:p>
            <a:pPr marL="0" indent="0">
              <a:buFontTx/>
              <a:buNone/>
            </a:pPr>
            <a:r>
              <a:rPr lang="en-PH" dirty="0"/>
              <a:t>    pang </a:t>
            </a:r>
            <a:r>
              <a:rPr lang="en-PH" dirty="0" err="1"/>
              <a:t>mga</a:t>
            </a:r>
            <a:r>
              <a:rPr lang="en-PH" dirty="0"/>
              <a:t> </a:t>
            </a:r>
            <a:r>
              <a:rPr lang="en-PH" dirty="0" err="1"/>
              <a:t>paraan</a:t>
            </a:r>
            <a:r>
              <a:rPr lang="en-PH" dirty="0"/>
              <a:t>, </a:t>
            </a:r>
            <a:r>
              <a:rPr lang="en-PH" dirty="0" err="1"/>
              <a:t>tulad</a:t>
            </a:r>
            <a:r>
              <a:rPr lang="en-PH" dirty="0"/>
              <a:t> ng </a:t>
            </a:r>
            <a:r>
              <a:rPr lang="en-PH" dirty="0" err="1"/>
              <a:t>mga</a:t>
            </a:r>
            <a:r>
              <a:rPr lang="en-PH" dirty="0"/>
              <a:t> file </a:t>
            </a:r>
            <a:r>
              <a:rPr lang="en-PH" dirty="0" err="1"/>
              <a:t>na</a:t>
            </a:r>
            <a:r>
              <a:rPr lang="en-PH" dirty="0"/>
              <a:t> </a:t>
            </a:r>
            <a:r>
              <a:rPr lang="en-PH" dirty="0" err="1"/>
              <a:t>nagpoprotekta</a:t>
            </a:r>
            <a:r>
              <a:rPr lang="en-PH" dirty="0"/>
              <a:t> </a:t>
            </a:r>
            <a:r>
              <a:rPr lang="en-PH" dirty="0" err="1"/>
              <a:t>sa</a:t>
            </a:r>
            <a:r>
              <a:rPr lang="en-PH" dirty="0"/>
              <a:t> password, </a:t>
            </a:r>
            <a:r>
              <a:rPr lang="en-PH" dirty="0" err="1"/>
              <a:t>upang</a:t>
            </a:r>
            <a:r>
              <a:rPr lang="en-PH" dirty="0"/>
              <a:t> </a:t>
            </a:r>
            <a:r>
              <a:rPr lang="en-PH" dirty="0" err="1"/>
              <a:t>mapanatili</a:t>
            </a:r>
            <a:r>
              <a:rPr lang="en-PH" dirty="0"/>
              <a:t> ang </a:t>
            </a:r>
            <a:r>
              <a:rPr lang="en-PH" dirty="0" err="1"/>
              <a:t>lihim</a:t>
            </a:r>
            <a:r>
              <a:rPr lang="en-PH" dirty="0"/>
              <a:t>.</a:t>
            </a:r>
          </a:p>
        </p:txBody>
      </p:sp>
      <p:sp>
        <p:nvSpPr>
          <p:cNvPr id="4" name="Slide Number Placeholder 3"/>
          <p:cNvSpPr>
            <a:spLocks noGrp="1"/>
          </p:cNvSpPr>
          <p:nvPr>
            <p:ph type="sldNum" sz="quarter" idx="5"/>
          </p:nvPr>
        </p:nvSpPr>
        <p:spPr/>
        <p:txBody>
          <a:bodyPr/>
          <a:lstStyle/>
          <a:p>
            <a:fld id="{AFC0D9DE-F000-409B-85DA-1A7C0593F748}" type="slidenum">
              <a:rPr lang="en-PH" smtClean="0"/>
              <a:t>6</a:t>
            </a:fld>
            <a:endParaRPr lang="en-PH"/>
          </a:p>
        </p:txBody>
      </p:sp>
    </p:spTree>
    <p:extLst>
      <p:ext uri="{BB962C8B-B14F-4D97-AF65-F5344CB8AC3E}">
        <p14:creationId xmlns:p14="http://schemas.microsoft.com/office/powerpoint/2010/main" val="15288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PH" b="1" u="sng" dirty="0" err="1">
                <a:solidFill>
                  <a:srgbClr val="FF0000"/>
                </a:solidFill>
              </a:rPr>
              <a:t>Pagpapanatili</a:t>
            </a:r>
            <a:r>
              <a:rPr lang="en-PH" b="1" u="sng" dirty="0">
                <a:solidFill>
                  <a:srgbClr val="FF0000"/>
                </a:solidFill>
              </a:rPr>
              <a:t> ng Competitive Advantage</a:t>
            </a:r>
            <a:r>
              <a:rPr lang="en-PH" dirty="0"/>
              <a:t>. </a:t>
            </a:r>
            <a:r>
              <a:rPr lang="en-PH" dirty="0" err="1"/>
              <a:t>Makakatulong</a:t>
            </a:r>
            <a:r>
              <a:rPr lang="en-PH" dirty="0"/>
              <a:t> ang </a:t>
            </a:r>
            <a:r>
              <a:rPr lang="en-PH" dirty="0" err="1"/>
              <a:t>mga</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r>
              <a:rPr lang="en-PH" dirty="0" err="1"/>
              <a:t>na</a:t>
            </a:r>
            <a:r>
              <a:rPr lang="en-PH" dirty="0"/>
              <a:t> </a:t>
            </a:r>
          </a:p>
          <a:p>
            <a:pPr marL="0" indent="0">
              <a:buFontTx/>
              <a:buNone/>
            </a:pPr>
            <a:r>
              <a:rPr lang="en-PH" dirty="0"/>
              <a:t>     </a:t>
            </a:r>
            <a:r>
              <a:rPr lang="en-PH" dirty="0" err="1"/>
              <a:t>matiyak</a:t>
            </a:r>
            <a:r>
              <a:rPr lang="en-PH" dirty="0"/>
              <a:t> </a:t>
            </a:r>
            <a:r>
              <a:rPr lang="en-PH" dirty="0" err="1"/>
              <a:t>na</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tulad</a:t>
            </a:r>
            <a:r>
              <a:rPr lang="en-PH" dirty="0"/>
              <a:t> ng </a:t>
            </a:r>
            <a:r>
              <a:rPr lang="en-PH" dirty="0" err="1"/>
              <a:t>intelektwal</a:t>
            </a:r>
            <a:r>
              <a:rPr lang="en-PH" dirty="0"/>
              <a:t> </a:t>
            </a:r>
            <a:r>
              <a:rPr lang="en-PH" dirty="0" err="1"/>
              <a:t>na</a:t>
            </a:r>
            <a:r>
              <a:rPr lang="en-PH" dirty="0"/>
              <a:t> </a:t>
            </a:r>
            <a:r>
              <a:rPr lang="en-PH" dirty="0" err="1"/>
              <a:t>ari-arian</a:t>
            </a:r>
            <a:r>
              <a:rPr lang="en-PH" dirty="0"/>
              <a:t> o </a:t>
            </a:r>
            <a:r>
              <a:rPr lang="en-PH" dirty="0" err="1"/>
              <a:t>mga</a:t>
            </a:r>
            <a:r>
              <a:rPr lang="en-PH" dirty="0"/>
              <a:t> </a:t>
            </a:r>
            <a:r>
              <a:rPr lang="en-PH" dirty="0" err="1"/>
              <a:t>lihim</a:t>
            </a:r>
            <a:r>
              <a:rPr lang="en-PH" dirty="0"/>
              <a:t> ng </a:t>
            </a:r>
            <a:r>
              <a:rPr lang="en-PH" dirty="0" err="1"/>
              <a:t>kalakalan</a:t>
            </a:r>
            <a:r>
              <a:rPr lang="en-PH" dirty="0"/>
              <a:t> ay </a:t>
            </a:r>
          </a:p>
          <a:p>
            <a:pPr marL="0" indent="0">
              <a:buFontTx/>
              <a:buNone/>
            </a:pPr>
            <a:r>
              <a:rPr lang="en-PH" dirty="0"/>
              <a:t>     </a:t>
            </a:r>
            <a:r>
              <a:rPr lang="en-PH" dirty="0" err="1"/>
              <a:t>hindi</a:t>
            </a:r>
            <a:r>
              <a:rPr lang="en-PH" dirty="0"/>
              <a:t> </a:t>
            </a:r>
            <a:r>
              <a:rPr lang="en-PH" dirty="0" err="1"/>
              <a:t>makakarating</a:t>
            </a:r>
            <a:r>
              <a:rPr lang="en-PH" dirty="0"/>
              <a:t> </a:t>
            </a:r>
            <a:r>
              <a:rPr lang="en-PH" dirty="0" err="1"/>
              <a:t>sa</a:t>
            </a:r>
            <a:r>
              <a:rPr lang="en-PH" dirty="0"/>
              <a:t> </a:t>
            </a:r>
            <a:r>
              <a:rPr lang="en-PH" dirty="0" err="1"/>
              <a:t>mga</a:t>
            </a:r>
            <a:r>
              <a:rPr lang="en-PH" dirty="0"/>
              <a:t> </a:t>
            </a:r>
            <a:r>
              <a:rPr lang="en-PH" dirty="0" err="1"/>
              <a:t>kakumpitensya</a:t>
            </a:r>
            <a:r>
              <a:rPr lang="en-PH" dirty="0"/>
              <a:t> </a:t>
            </a:r>
            <a:r>
              <a:rPr lang="en-PH" dirty="0" err="1"/>
              <a:t>sa</a:t>
            </a:r>
            <a:r>
              <a:rPr lang="en-PH" dirty="0"/>
              <a:t> </a:t>
            </a:r>
            <a:r>
              <a:rPr lang="en-PH" dirty="0" err="1"/>
              <a:t>industriya</a:t>
            </a:r>
            <a:r>
              <a:rPr lang="en-PH" dirty="0"/>
              <a:t>, media, o </a:t>
            </a:r>
            <a:r>
              <a:rPr lang="en-PH" dirty="0" err="1"/>
              <a:t>publiko</a:t>
            </a:r>
            <a:r>
              <a:rPr lang="en-PH" dirty="0"/>
              <a:t>. Para </a:t>
            </a:r>
            <a:r>
              <a:rPr lang="en-PH" dirty="0" err="1"/>
              <a:t>sa</a:t>
            </a:r>
            <a:r>
              <a:rPr lang="en-PH" dirty="0"/>
              <a:t> </a:t>
            </a:r>
            <a:r>
              <a:rPr lang="en-PH" dirty="0" err="1"/>
              <a:t>kadahilanang</a:t>
            </a:r>
            <a:r>
              <a:rPr lang="en-PH" dirty="0"/>
              <a:t> </a:t>
            </a:r>
            <a:r>
              <a:rPr lang="en-PH" dirty="0" err="1"/>
              <a:t>ito</a:t>
            </a:r>
            <a:r>
              <a:rPr lang="en-PH" dirty="0"/>
              <a:t>, ang </a:t>
            </a:r>
            <a:r>
              <a:rPr lang="en-PH" dirty="0" err="1"/>
              <a:t>mga</a:t>
            </a:r>
            <a:r>
              <a:rPr lang="en-PH" dirty="0"/>
              <a:t> </a:t>
            </a:r>
          </a:p>
          <a:p>
            <a:pPr marL="0" indent="0">
              <a:buFontTx/>
              <a:buNone/>
            </a:pP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karaniwan</a:t>
            </a:r>
            <a:r>
              <a:rPr lang="en-PH" dirty="0"/>
              <a:t> </a:t>
            </a:r>
            <a:r>
              <a:rPr lang="en-PH" dirty="0" err="1"/>
              <a:t>sa</a:t>
            </a:r>
            <a:r>
              <a:rPr lang="en-PH" dirty="0"/>
              <a:t> </a:t>
            </a:r>
            <a:r>
              <a:rPr lang="en-PH" dirty="0" err="1"/>
              <a:t>mabilis</a:t>
            </a:r>
            <a:r>
              <a:rPr lang="en-PH" dirty="0"/>
              <a:t> </a:t>
            </a:r>
            <a:r>
              <a:rPr lang="en-PH" dirty="0" err="1"/>
              <a:t>na</a:t>
            </a:r>
            <a:r>
              <a:rPr lang="en-PH" dirty="0"/>
              <a:t> </a:t>
            </a:r>
            <a:r>
              <a:rPr lang="en-PH" dirty="0" err="1"/>
              <a:t>pagbabago</a:t>
            </a:r>
            <a:r>
              <a:rPr lang="en-PH" dirty="0"/>
              <a:t> ng </a:t>
            </a:r>
            <a:r>
              <a:rPr lang="en-PH" dirty="0" err="1"/>
              <a:t>mga</a:t>
            </a:r>
            <a:r>
              <a:rPr lang="en-PH" dirty="0"/>
              <a:t> </a:t>
            </a:r>
            <a:r>
              <a:rPr lang="en-PH" dirty="0" err="1"/>
              <a:t>industriya</a:t>
            </a:r>
            <a:r>
              <a:rPr lang="en-PH" dirty="0"/>
              <a:t>, </a:t>
            </a:r>
            <a:r>
              <a:rPr lang="en-PH" dirty="0" err="1"/>
              <a:t>tulad</a:t>
            </a:r>
            <a:r>
              <a:rPr lang="en-PH" dirty="0"/>
              <a:t> ng </a:t>
            </a:r>
          </a:p>
          <a:p>
            <a:pPr marL="0" indent="0">
              <a:buFontTx/>
              <a:buNone/>
            </a:pPr>
            <a:r>
              <a:rPr lang="en-PH" dirty="0"/>
              <a:t>     </a:t>
            </a:r>
            <a:r>
              <a:rPr lang="en-PH" dirty="0" err="1"/>
              <a:t>teknolohiya</a:t>
            </a:r>
            <a:r>
              <a:rPr lang="en-PH" dirty="0"/>
              <a:t> ng </a:t>
            </a:r>
            <a:r>
              <a:rPr lang="en-PH" dirty="0" err="1"/>
              <a:t>impormasyon</a:t>
            </a:r>
            <a:r>
              <a:rPr lang="en-PH" dirty="0"/>
              <a:t>.</a:t>
            </a:r>
          </a:p>
          <a:p>
            <a:pPr marL="0" indent="0">
              <a:buFontTx/>
              <a:buNone/>
            </a:pPr>
            <a:endParaRPr lang="en-PH" dirty="0"/>
          </a:p>
          <a:p>
            <a:pPr marL="171450" indent="-171450">
              <a:buFontTx/>
              <a:buChar char="-"/>
            </a:pPr>
            <a:r>
              <a:rPr lang="en-PH" b="1" dirty="0" err="1"/>
              <a:t>Pagpapaliwanag</a:t>
            </a:r>
            <a:r>
              <a:rPr lang="en-PH" b="1" dirty="0"/>
              <a:t> </a:t>
            </a:r>
            <a:r>
              <a:rPr lang="en-PH" b="1" dirty="0" err="1"/>
              <a:t>sa</a:t>
            </a:r>
            <a:r>
              <a:rPr lang="en-PH" b="1" dirty="0"/>
              <a:t> </a:t>
            </a:r>
            <a:r>
              <a:rPr lang="en-PH" b="1" dirty="0" err="1"/>
              <a:t>mga</a:t>
            </a:r>
            <a:r>
              <a:rPr lang="en-PH" b="1" dirty="0"/>
              <a:t> </a:t>
            </a:r>
            <a:r>
              <a:rPr lang="en-PH" b="1" dirty="0" err="1"/>
              <a:t>responsibilidad</a:t>
            </a:r>
            <a:r>
              <a:rPr lang="en-PH" b="1" dirty="0"/>
              <a:t> ng </a:t>
            </a:r>
            <a:r>
              <a:rPr lang="en-PH" b="1" dirty="0" err="1"/>
              <a:t>bawat</a:t>
            </a:r>
            <a:r>
              <a:rPr lang="en-PH" b="1" dirty="0"/>
              <a:t> </a:t>
            </a:r>
            <a:r>
              <a:rPr lang="en-PH" b="1" dirty="0" err="1"/>
              <a:t>partido</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p>
          <a:p>
            <a:pPr marL="0" indent="0">
              <a:buFontTx/>
              <a:buNone/>
            </a:pPr>
            <a:r>
              <a:rPr lang="en-PH" dirty="0"/>
              <a:t>    ay </a:t>
            </a:r>
            <a:r>
              <a:rPr lang="en-PH" dirty="0" err="1"/>
              <a:t>lumilikha</a:t>
            </a:r>
            <a:r>
              <a:rPr lang="en-PH" dirty="0"/>
              <a:t> ng </a:t>
            </a:r>
            <a:r>
              <a:rPr lang="en-PH" dirty="0" err="1"/>
              <a:t>isang</a:t>
            </a:r>
            <a:r>
              <a:rPr lang="en-PH" dirty="0"/>
              <a:t> </a:t>
            </a:r>
            <a:r>
              <a:rPr lang="en-PH" dirty="0" err="1"/>
              <a:t>kumpidensyal</a:t>
            </a:r>
            <a:r>
              <a:rPr lang="en-PH" dirty="0"/>
              <a:t> </a:t>
            </a:r>
            <a:r>
              <a:rPr lang="en-PH" dirty="0" err="1"/>
              <a:t>na</a:t>
            </a:r>
            <a:r>
              <a:rPr lang="en-PH" dirty="0"/>
              <a:t> </a:t>
            </a:r>
            <a:r>
              <a:rPr lang="en-PH" dirty="0" err="1"/>
              <a:t>relasyon</a:t>
            </a:r>
            <a:r>
              <a:rPr lang="en-PH" dirty="0"/>
              <a:t> </a:t>
            </a:r>
            <a:r>
              <a:rPr lang="en-PH" dirty="0" err="1"/>
              <a:t>sa</a:t>
            </a:r>
            <a:r>
              <a:rPr lang="en-PH" dirty="0"/>
              <a:t> </a:t>
            </a:r>
            <a:r>
              <a:rPr lang="en-PH" dirty="0" err="1"/>
              <a:t>pagitan</a:t>
            </a:r>
            <a:r>
              <a:rPr lang="en-PH" dirty="0"/>
              <a:t> ng </a:t>
            </a:r>
            <a:r>
              <a:rPr lang="en-PH" dirty="0" err="1"/>
              <a:t>dalawang</a:t>
            </a:r>
            <a:r>
              <a:rPr lang="en-PH" dirty="0"/>
              <a:t> </a:t>
            </a:r>
            <a:r>
              <a:rPr lang="en-PH" dirty="0" err="1"/>
              <a:t>partido</a:t>
            </a:r>
            <a:r>
              <a:rPr lang="en-PH" dirty="0"/>
              <a:t> at </a:t>
            </a:r>
            <a:r>
              <a:rPr lang="en-PH" dirty="0" err="1"/>
              <a:t>dapat</a:t>
            </a:r>
            <a:r>
              <a:rPr lang="en-PH" dirty="0"/>
              <a:t> </a:t>
            </a:r>
            <a:r>
              <a:rPr lang="en-PH" dirty="0" err="1"/>
              <a:t>ipaliwanag</a:t>
            </a:r>
            <a:r>
              <a:rPr lang="en-PH" dirty="0"/>
              <a:t> kung </a:t>
            </a:r>
            <a:r>
              <a:rPr lang="en-PH" dirty="0" err="1"/>
              <a:t>ano</a:t>
            </a:r>
            <a:r>
              <a:rPr lang="en-PH" dirty="0"/>
              <a:t> ang </a:t>
            </a:r>
          </a:p>
          <a:p>
            <a:pPr marL="0" indent="0">
              <a:buFontTx/>
              <a:buNone/>
            </a:pPr>
            <a:r>
              <a:rPr lang="en-PH" dirty="0"/>
              <a:t>    </a:t>
            </a:r>
            <a:r>
              <a:rPr lang="en-PH" dirty="0" err="1"/>
              <a:t>ibig</a:t>
            </a:r>
            <a:r>
              <a:rPr lang="en-PH" dirty="0"/>
              <a:t> </a:t>
            </a:r>
            <a:r>
              <a:rPr lang="en-PH" dirty="0" err="1"/>
              <a:t>sabihin</a:t>
            </a:r>
            <a:r>
              <a:rPr lang="en-PH" dirty="0"/>
              <a:t> </a:t>
            </a:r>
            <a:r>
              <a:rPr lang="en-PH" dirty="0" err="1"/>
              <a:t>nito</a:t>
            </a:r>
            <a:r>
              <a:rPr lang="en-PH" dirty="0"/>
              <a:t>. </a:t>
            </a:r>
            <a:r>
              <a:rPr lang="en-PH" dirty="0" err="1"/>
              <a:t>Halimbawa</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makakatulong</a:t>
            </a:r>
            <a:r>
              <a:rPr lang="en-PH" dirty="0"/>
              <a:t> </a:t>
            </a:r>
            <a:r>
              <a:rPr lang="en-PH" dirty="0" err="1"/>
              <a:t>sa</a:t>
            </a:r>
            <a:r>
              <a:rPr lang="en-PH" dirty="0"/>
              <a:t> </a:t>
            </a:r>
            <a:r>
              <a:rPr lang="en-PH" dirty="0" err="1"/>
              <a:t>isang</a:t>
            </a:r>
            <a:r>
              <a:rPr lang="en-PH" dirty="0"/>
              <a:t> consultant </a:t>
            </a:r>
          </a:p>
          <a:p>
            <a:pPr marL="0" indent="0">
              <a:buFontTx/>
              <a:buNone/>
            </a:pPr>
            <a:r>
              <a:rPr lang="en-PH" dirty="0"/>
              <a:t>    </a:t>
            </a:r>
            <a:r>
              <a:rPr lang="en-PH" dirty="0" err="1"/>
              <a:t>na</a:t>
            </a:r>
            <a:r>
              <a:rPr lang="en-PH" dirty="0"/>
              <a:t> </a:t>
            </a:r>
            <a:r>
              <a:rPr lang="en-PH" dirty="0" err="1"/>
              <a:t>linawin</a:t>
            </a:r>
            <a:r>
              <a:rPr lang="en-PH" dirty="0"/>
              <a:t> kung </a:t>
            </a:r>
            <a:r>
              <a:rPr lang="en-PH" dirty="0" err="1"/>
              <a:t>paano</a:t>
            </a:r>
            <a:r>
              <a:rPr lang="en-PH" dirty="0"/>
              <a:t> </a:t>
            </a:r>
            <a:r>
              <a:rPr lang="en-PH" dirty="0" err="1"/>
              <a:t>magagamit</a:t>
            </a:r>
            <a:r>
              <a:rPr lang="en-PH" dirty="0"/>
              <a:t> at </a:t>
            </a:r>
            <a:r>
              <a:rPr lang="en-PH" dirty="0" err="1"/>
              <a:t>dapat</a:t>
            </a:r>
            <a:r>
              <a:rPr lang="en-PH" dirty="0"/>
              <a:t> </a:t>
            </a:r>
            <a:r>
              <a:rPr lang="en-PH" dirty="0" err="1"/>
              <a:t>gamitin</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mula</a:t>
            </a:r>
            <a:r>
              <a:rPr lang="en-PH" dirty="0"/>
              <a:t> </a:t>
            </a:r>
            <a:r>
              <a:rPr lang="en-PH" dirty="0" err="1"/>
              <a:t>sa</a:t>
            </a:r>
            <a:r>
              <a:rPr lang="en-PH" dirty="0"/>
              <a:t> </a:t>
            </a:r>
            <a:r>
              <a:rPr lang="en-PH" dirty="0" err="1"/>
              <a:t>isang</a:t>
            </a:r>
            <a:r>
              <a:rPr lang="en-PH" dirty="0"/>
              <a:t> </a:t>
            </a:r>
            <a:r>
              <a:rPr lang="en-PH" dirty="0" err="1"/>
              <a:t>bagong</a:t>
            </a:r>
            <a:r>
              <a:rPr lang="en-PH" dirty="0"/>
              <a:t> </a:t>
            </a:r>
            <a:r>
              <a:rPr lang="en-PH" dirty="0" err="1"/>
              <a:t>kliyente</a:t>
            </a:r>
            <a:r>
              <a:rPr lang="en-PH" dirty="0"/>
              <a:t>.</a:t>
            </a:r>
          </a:p>
          <a:p>
            <a:pPr marL="0" indent="0">
              <a:buFontTx/>
              <a:buNone/>
            </a:pPr>
            <a:endParaRPr lang="en-PH" dirty="0"/>
          </a:p>
          <a:p>
            <a:pPr marL="171450" indent="-171450">
              <a:buFontTx/>
              <a:buChar char="-"/>
            </a:pPr>
            <a:r>
              <a:rPr lang="en-PH" b="1" dirty="0" err="1"/>
              <a:t>Pagtatakda</a:t>
            </a:r>
            <a:r>
              <a:rPr lang="en-PH" b="1" dirty="0"/>
              <a:t> ng </a:t>
            </a:r>
            <a:r>
              <a:rPr lang="en-PH" b="1" dirty="0" err="1"/>
              <a:t>mga</a:t>
            </a:r>
            <a:r>
              <a:rPr lang="en-PH" b="1" dirty="0"/>
              <a:t> </a:t>
            </a:r>
            <a:r>
              <a:rPr lang="en-PH" b="1" dirty="0" err="1"/>
              <a:t>pamantayan</a:t>
            </a:r>
            <a:r>
              <a:rPr lang="en-PH" b="1" dirty="0"/>
              <a:t> para </a:t>
            </a:r>
            <a:r>
              <a:rPr lang="en-PH" b="1" dirty="0" err="1"/>
              <a:t>sa</a:t>
            </a:r>
            <a:r>
              <a:rPr lang="en-PH" b="1" dirty="0"/>
              <a:t> </a:t>
            </a:r>
            <a:r>
              <a:rPr lang="en-PH" b="1" dirty="0" err="1"/>
              <a:t>paghawak</a:t>
            </a:r>
            <a:r>
              <a:rPr lang="en-PH" b="1" dirty="0"/>
              <a:t> ng </a:t>
            </a:r>
            <a:r>
              <a:rPr lang="en-PH" b="1" dirty="0" err="1"/>
              <a:t>impormasyon</a:t>
            </a:r>
            <a:r>
              <a:rPr lang="en-PH" dirty="0"/>
              <a:t>. </a:t>
            </a:r>
            <a:r>
              <a:rPr lang="en-PH" dirty="0" err="1"/>
              <a:t>Karaniwan</a:t>
            </a:r>
            <a:r>
              <a:rPr lang="en-PH" dirty="0"/>
              <a:t>, ang </a:t>
            </a:r>
            <a:r>
              <a:rPr lang="en-PH" dirty="0" err="1"/>
              <a:t>mga</a:t>
            </a:r>
            <a:r>
              <a:rPr lang="en-PH" dirty="0"/>
              <a:t> </a:t>
            </a:r>
            <a:r>
              <a:rPr lang="en-PH" dirty="0" err="1"/>
              <a:t>partido</a:t>
            </a:r>
            <a:r>
              <a:rPr lang="en-PH" dirty="0"/>
              <a:t> ay </a:t>
            </a:r>
            <a:r>
              <a:rPr lang="en-PH" dirty="0" err="1"/>
              <a:t>sumasang-ayon</a:t>
            </a:r>
            <a:r>
              <a:rPr lang="en-PH" dirty="0"/>
              <a:t> </a:t>
            </a:r>
          </a:p>
          <a:p>
            <a:pPr marL="0" indent="0">
              <a:buFontTx/>
              <a:buNone/>
            </a:pPr>
            <a:r>
              <a:rPr lang="en-PH" dirty="0"/>
              <a:t>    </a:t>
            </a:r>
            <a:r>
              <a:rPr lang="en-PH" dirty="0" err="1"/>
              <a:t>na</a:t>
            </a:r>
            <a:r>
              <a:rPr lang="en-PH" dirty="0"/>
              <a:t> </a:t>
            </a:r>
            <a:r>
              <a:rPr lang="en-PH" dirty="0" err="1"/>
              <a:t>tratuhin</a:t>
            </a:r>
            <a:r>
              <a:rPr lang="en-PH" dirty="0"/>
              <a:t> ang </a:t>
            </a:r>
            <a:r>
              <a:rPr lang="en-PH" dirty="0" err="1"/>
              <a:t>kumpidensyal</a:t>
            </a:r>
            <a:r>
              <a:rPr lang="en-PH" dirty="0"/>
              <a:t> </a:t>
            </a:r>
            <a:r>
              <a:rPr lang="en-PH" dirty="0" err="1"/>
              <a:t>na</a:t>
            </a:r>
            <a:r>
              <a:rPr lang="en-PH" dirty="0"/>
              <a:t> </a:t>
            </a:r>
            <a:r>
              <a:rPr lang="en-PH" dirty="0" err="1"/>
              <a:t>impormasyon</a:t>
            </a:r>
            <a:r>
              <a:rPr lang="en-PH" dirty="0"/>
              <a:t> ng </a:t>
            </a:r>
            <a:r>
              <a:rPr lang="en-PH" dirty="0" err="1"/>
              <a:t>isa't</a:t>
            </a:r>
            <a:r>
              <a:rPr lang="en-PH" dirty="0"/>
              <a:t> isa </a:t>
            </a:r>
            <a:r>
              <a:rPr lang="en-PH" dirty="0" err="1"/>
              <a:t>sa</a:t>
            </a:r>
            <a:r>
              <a:rPr lang="en-PH" dirty="0"/>
              <a:t> </a:t>
            </a:r>
            <a:r>
              <a:rPr lang="en-PH" dirty="0" err="1"/>
              <a:t>paraan</a:t>
            </a:r>
            <a:r>
              <a:rPr lang="en-PH" dirty="0"/>
              <a:t> ng </a:t>
            </a:r>
            <a:r>
              <a:rPr lang="en-PH" dirty="0" err="1"/>
              <a:t>pagtrato</a:t>
            </a:r>
            <a:r>
              <a:rPr lang="en-PH" dirty="0"/>
              <a:t> </a:t>
            </a:r>
            <a:r>
              <a:rPr lang="en-PH" dirty="0" err="1"/>
              <a:t>nila</a:t>
            </a:r>
            <a:r>
              <a:rPr lang="en-PH" dirty="0"/>
              <a:t> </a:t>
            </a:r>
            <a:r>
              <a:rPr lang="en-PH" dirty="0" err="1"/>
              <a:t>sa</a:t>
            </a:r>
            <a:r>
              <a:rPr lang="en-PH" dirty="0"/>
              <a:t> </a:t>
            </a:r>
            <a:r>
              <a:rPr lang="en-PH" dirty="0" err="1"/>
              <a:t>kanilang</a:t>
            </a:r>
            <a:r>
              <a:rPr lang="en-PH" dirty="0"/>
              <a:t> </a:t>
            </a:r>
            <a:r>
              <a:rPr lang="en-PH" dirty="0" err="1"/>
              <a:t>sarili</a:t>
            </a:r>
            <a:r>
              <a:rPr lang="en-PH" dirty="0"/>
              <a:t>. </a:t>
            </a:r>
            <a:r>
              <a:rPr lang="en-PH" dirty="0" err="1"/>
              <a:t>Gayunpaman</a:t>
            </a:r>
            <a:r>
              <a:rPr lang="en-PH" dirty="0"/>
              <a:t>, ang </a:t>
            </a:r>
          </a:p>
          <a:p>
            <a:pPr marL="0" indent="0">
              <a:buFontTx/>
              <a:buNone/>
            </a:pPr>
            <a:r>
              <a:rPr lang="en-PH" dirty="0"/>
              <a:t>    </a:t>
            </a:r>
            <a:r>
              <a:rPr lang="en-PH" dirty="0" err="1"/>
              <a:t>kaayusan</a:t>
            </a:r>
            <a:r>
              <a:rPr lang="en-PH" dirty="0"/>
              <a:t> </a:t>
            </a:r>
            <a:r>
              <a:rPr lang="en-PH" dirty="0" err="1"/>
              <a:t>na</a:t>
            </a:r>
            <a:r>
              <a:rPr lang="en-PH" dirty="0"/>
              <a:t> </a:t>
            </a:r>
            <a:r>
              <a:rPr lang="en-PH" dirty="0" err="1"/>
              <a:t>ito</a:t>
            </a:r>
            <a:r>
              <a:rPr lang="en-PH" dirty="0"/>
              <a:t> ay </a:t>
            </a:r>
            <a:r>
              <a:rPr lang="en-PH" dirty="0" err="1"/>
              <a:t>gagana</a:t>
            </a:r>
            <a:r>
              <a:rPr lang="en-PH" dirty="0"/>
              <a:t> </a:t>
            </a:r>
            <a:r>
              <a:rPr lang="en-PH" dirty="0" err="1"/>
              <a:t>lamang</a:t>
            </a:r>
            <a:r>
              <a:rPr lang="en-PH" dirty="0"/>
              <a:t> kung ang </a:t>
            </a:r>
            <a:r>
              <a:rPr lang="en-PH" dirty="0" err="1"/>
              <a:t>tatanggap</a:t>
            </a:r>
            <a:r>
              <a:rPr lang="en-PH" dirty="0"/>
              <a:t> ay </a:t>
            </a:r>
            <a:r>
              <a:rPr lang="en-PH" dirty="0" err="1"/>
              <a:t>mayroon</a:t>
            </a:r>
            <a:r>
              <a:rPr lang="en-PH" dirty="0"/>
              <a:t> </a:t>
            </a:r>
            <a:r>
              <a:rPr lang="en-PH" dirty="0" err="1"/>
              <a:t>nang</a:t>
            </a:r>
            <a:r>
              <a:rPr lang="en-PH" dirty="0"/>
              <a:t> </a:t>
            </a:r>
            <a:r>
              <a:rPr lang="en-PH" dirty="0" err="1"/>
              <a:t>mga</a:t>
            </a:r>
            <a:r>
              <a:rPr lang="en-PH" dirty="0"/>
              <a:t> </a:t>
            </a:r>
            <a:r>
              <a:rPr lang="en-PH" dirty="0" err="1"/>
              <a:t>pamantayan</a:t>
            </a:r>
            <a:r>
              <a:rPr lang="en-PH" dirty="0"/>
              <a:t> para </a:t>
            </a:r>
            <a:r>
              <a:rPr lang="en-PH" dirty="0" err="1"/>
              <a:t>sa</a:t>
            </a:r>
            <a:r>
              <a:rPr lang="en-PH" dirty="0"/>
              <a:t> </a:t>
            </a:r>
            <a:r>
              <a:rPr lang="en-PH" dirty="0" err="1"/>
              <a:t>pagharap</a:t>
            </a:r>
            <a:r>
              <a:rPr lang="en-PH" dirty="0"/>
              <a:t> </a:t>
            </a:r>
            <a:r>
              <a:rPr lang="en-PH" dirty="0" err="1"/>
              <a:t>sa</a:t>
            </a:r>
            <a:r>
              <a:rPr lang="en-PH" dirty="0"/>
              <a:t> </a:t>
            </a:r>
            <a:r>
              <a:rPr lang="en-PH" dirty="0" err="1"/>
              <a:t>kumpidensyal</a:t>
            </a:r>
            <a:r>
              <a:rPr lang="en-PH" dirty="0"/>
              <a:t> </a:t>
            </a:r>
          </a:p>
          <a:p>
            <a:pPr marL="0" indent="0">
              <a:buFontTx/>
              <a:buNone/>
            </a:pPr>
            <a:r>
              <a:rPr lang="en-PH" dirty="0"/>
              <a:t>    </a:t>
            </a:r>
            <a:r>
              <a:rPr lang="en-PH" dirty="0" err="1"/>
              <a:t>na</a:t>
            </a:r>
            <a:r>
              <a:rPr lang="en-PH" dirty="0"/>
              <a:t> </a:t>
            </a:r>
            <a:r>
              <a:rPr lang="en-PH" dirty="0" err="1"/>
              <a:t>impormasyon</a:t>
            </a:r>
            <a:r>
              <a:rPr lang="en-PH" dirty="0"/>
              <a:t>. </a:t>
            </a:r>
            <a:r>
              <a:rPr lang="en-PH" dirty="0" err="1"/>
              <a:t>Maaaring</a:t>
            </a:r>
            <a:r>
              <a:rPr lang="en-PH" dirty="0"/>
              <a:t> </a:t>
            </a:r>
            <a:r>
              <a:rPr lang="en-PH" dirty="0" err="1"/>
              <a:t>kabilang</a:t>
            </a:r>
            <a:r>
              <a:rPr lang="en-PH" dirty="0"/>
              <a:t> </a:t>
            </a:r>
            <a:r>
              <a:rPr lang="en-PH" dirty="0" err="1"/>
              <a:t>sa</a:t>
            </a:r>
            <a:r>
              <a:rPr lang="en-PH" dirty="0"/>
              <a:t> </a:t>
            </a:r>
            <a:r>
              <a:rPr lang="en-PH" dirty="0" err="1"/>
              <a:t>mga</a:t>
            </a:r>
            <a:r>
              <a:rPr lang="en-PH" dirty="0"/>
              <a:t> </a:t>
            </a:r>
            <a:r>
              <a:rPr lang="en-PH" dirty="0" err="1"/>
              <a:t>pamantayang</a:t>
            </a:r>
            <a:r>
              <a:rPr lang="en-PH" dirty="0"/>
              <a:t> </a:t>
            </a:r>
            <a:r>
              <a:rPr lang="en-PH" dirty="0" err="1"/>
              <a:t>ito</a:t>
            </a:r>
            <a:r>
              <a:rPr lang="en-PH" dirty="0"/>
              <a:t> ang </a:t>
            </a:r>
            <a:r>
              <a:rPr lang="en-PH" dirty="0" err="1"/>
              <a:t>paglilimita</a:t>
            </a:r>
            <a:r>
              <a:rPr lang="en-PH" dirty="0"/>
              <a:t> </a:t>
            </a:r>
            <a:r>
              <a:rPr lang="en-PH" dirty="0" err="1"/>
              <a:t>sa</a:t>
            </a:r>
            <a:r>
              <a:rPr lang="en-PH" dirty="0"/>
              <a:t> </a:t>
            </a:r>
            <a:r>
              <a:rPr lang="en-PH" dirty="0" err="1"/>
              <a:t>pag</a:t>
            </a:r>
            <a:r>
              <a:rPr lang="en-PH" dirty="0"/>
              <a:t>-access </a:t>
            </a:r>
            <a:r>
              <a:rPr lang="en-PH" dirty="0" err="1"/>
              <a:t>sa</a:t>
            </a:r>
            <a:r>
              <a:rPr lang="en-PH" dirty="0"/>
              <a:t> </a:t>
            </a:r>
            <a:r>
              <a:rPr lang="en-PH" dirty="0" err="1"/>
              <a:t>impormasyon</a:t>
            </a:r>
            <a:r>
              <a:rPr lang="en-PH" dirty="0"/>
              <a:t> o </a:t>
            </a:r>
            <a:r>
              <a:rPr lang="en-PH" dirty="0" err="1"/>
              <a:t>paggamit</a:t>
            </a:r>
            <a:r>
              <a:rPr lang="en-PH" dirty="0"/>
              <a:t> ng </a:t>
            </a:r>
            <a:r>
              <a:rPr lang="en-PH" dirty="0" err="1"/>
              <a:t>iba</a:t>
            </a:r>
            <a:endParaRPr lang="en-PH" dirty="0"/>
          </a:p>
          <a:p>
            <a:pPr marL="0" indent="0">
              <a:buFontTx/>
              <a:buNone/>
            </a:pPr>
            <a:r>
              <a:rPr lang="en-PH" dirty="0"/>
              <a:t>    pang </a:t>
            </a:r>
            <a:r>
              <a:rPr lang="en-PH" dirty="0" err="1"/>
              <a:t>mga</a:t>
            </a:r>
            <a:r>
              <a:rPr lang="en-PH" dirty="0"/>
              <a:t> </a:t>
            </a:r>
            <a:r>
              <a:rPr lang="en-PH" dirty="0" err="1"/>
              <a:t>paraan</a:t>
            </a:r>
            <a:r>
              <a:rPr lang="en-PH" dirty="0"/>
              <a:t>, </a:t>
            </a:r>
            <a:r>
              <a:rPr lang="en-PH" dirty="0" err="1"/>
              <a:t>tulad</a:t>
            </a:r>
            <a:r>
              <a:rPr lang="en-PH" dirty="0"/>
              <a:t> ng </a:t>
            </a:r>
            <a:r>
              <a:rPr lang="en-PH" dirty="0" err="1"/>
              <a:t>mga</a:t>
            </a:r>
            <a:r>
              <a:rPr lang="en-PH" dirty="0"/>
              <a:t> file </a:t>
            </a:r>
            <a:r>
              <a:rPr lang="en-PH" dirty="0" err="1"/>
              <a:t>na</a:t>
            </a:r>
            <a:r>
              <a:rPr lang="en-PH" dirty="0"/>
              <a:t> </a:t>
            </a:r>
            <a:r>
              <a:rPr lang="en-PH" dirty="0" err="1"/>
              <a:t>nagpoprotekta</a:t>
            </a:r>
            <a:r>
              <a:rPr lang="en-PH" dirty="0"/>
              <a:t> </a:t>
            </a:r>
            <a:r>
              <a:rPr lang="en-PH" dirty="0" err="1"/>
              <a:t>sa</a:t>
            </a:r>
            <a:r>
              <a:rPr lang="en-PH" dirty="0"/>
              <a:t> password, </a:t>
            </a:r>
            <a:r>
              <a:rPr lang="en-PH" dirty="0" err="1"/>
              <a:t>upang</a:t>
            </a:r>
            <a:r>
              <a:rPr lang="en-PH" dirty="0"/>
              <a:t> </a:t>
            </a:r>
            <a:r>
              <a:rPr lang="en-PH" dirty="0" err="1"/>
              <a:t>mapanatili</a:t>
            </a:r>
            <a:r>
              <a:rPr lang="en-PH" dirty="0"/>
              <a:t> ang </a:t>
            </a:r>
            <a:r>
              <a:rPr lang="en-PH" dirty="0" err="1"/>
              <a:t>lihim</a:t>
            </a:r>
            <a:r>
              <a:rPr lang="en-PH" dirty="0"/>
              <a:t>.</a:t>
            </a:r>
          </a:p>
        </p:txBody>
      </p:sp>
      <p:sp>
        <p:nvSpPr>
          <p:cNvPr id="4" name="Slide Number Placeholder 3"/>
          <p:cNvSpPr>
            <a:spLocks noGrp="1"/>
          </p:cNvSpPr>
          <p:nvPr>
            <p:ph type="sldNum" sz="quarter" idx="5"/>
          </p:nvPr>
        </p:nvSpPr>
        <p:spPr/>
        <p:txBody>
          <a:bodyPr/>
          <a:lstStyle/>
          <a:p>
            <a:fld id="{AFC0D9DE-F000-409B-85DA-1A7C0593F748}" type="slidenum">
              <a:rPr lang="en-PH" smtClean="0"/>
              <a:t>7</a:t>
            </a:fld>
            <a:endParaRPr lang="en-PH"/>
          </a:p>
        </p:txBody>
      </p:sp>
    </p:spTree>
    <p:extLst>
      <p:ext uri="{BB962C8B-B14F-4D97-AF65-F5344CB8AC3E}">
        <p14:creationId xmlns:p14="http://schemas.microsoft.com/office/powerpoint/2010/main" val="4269277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PH" b="1" u="sng" dirty="0" err="1">
                <a:solidFill>
                  <a:srgbClr val="FF0000"/>
                </a:solidFill>
              </a:rPr>
              <a:t>Pagpapanatili</a:t>
            </a:r>
            <a:r>
              <a:rPr lang="en-PH" b="1" u="sng" dirty="0">
                <a:solidFill>
                  <a:srgbClr val="FF0000"/>
                </a:solidFill>
              </a:rPr>
              <a:t> ng Competitive Advantage</a:t>
            </a:r>
            <a:r>
              <a:rPr lang="en-PH" dirty="0"/>
              <a:t>. </a:t>
            </a:r>
            <a:r>
              <a:rPr lang="en-PH" dirty="0" err="1"/>
              <a:t>Makakatulong</a:t>
            </a:r>
            <a:r>
              <a:rPr lang="en-PH" dirty="0"/>
              <a:t> ang </a:t>
            </a:r>
            <a:r>
              <a:rPr lang="en-PH" dirty="0" err="1"/>
              <a:t>mga</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r>
              <a:rPr lang="en-PH" dirty="0" err="1"/>
              <a:t>na</a:t>
            </a:r>
            <a:r>
              <a:rPr lang="en-PH" dirty="0"/>
              <a:t> </a:t>
            </a:r>
          </a:p>
          <a:p>
            <a:pPr marL="0" indent="0">
              <a:buFontTx/>
              <a:buNone/>
            </a:pPr>
            <a:r>
              <a:rPr lang="en-PH" dirty="0"/>
              <a:t>     </a:t>
            </a:r>
            <a:r>
              <a:rPr lang="en-PH" dirty="0" err="1"/>
              <a:t>matiyak</a:t>
            </a:r>
            <a:r>
              <a:rPr lang="en-PH" dirty="0"/>
              <a:t> </a:t>
            </a:r>
            <a:r>
              <a:rPr lang="en-PH" dirty="0" err="1"/>
              <a:t>na</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tulad</a:t>
            </a:r>
            <a:r>
              <a:rPr lang="en-PH" dirty="0"/>
              <a:t> ng </a:t>
            </a:r>
            <a:r>
              <a:rPr lang="en-PH" dirty="0" err="1"/>
              <a:t>intelektwal</a:t>
            </a:r>
            <a:r>
              <a:rPr lang="en-PH" dirty="0"/>
              <a:t> </a:t>
            </a:r>
            <a:r>
              <a:rPr lang="en-PH" dirty="0" err="1"/>
              <a:t>na</a:t>
            </a:r>
            <a:r>
              <a:rPr lang="en-PH" dirty="0"/>
              <a:t> </a:t>
            </a:r>
            <a:r>
              <a:rPr lang="en-PH" dirty="0" err="1"/>
              <a:t>ari-arian</a:t>
            </a:r>
            <a:r>
              <a:rPr lang="en-PH" dirty="0"/>
              <a:t> o </a:t>
            </a:r>
            <a:r>
              <a:rPr lang="en-PH" dirty="0" err="1"/>
              <a:t>mga</a:t>
            </a:r>
            <a:r>
              <a:rPr lang="en-PH" dirty="0"/>
              <a:t> </a:t>
            </a:r>
            <a:r>
              <a:rPr lang="en-PH" dirty="0" err="1"/>
              <a:t>lihim</a:t>
            </a:r>
            <a:r>
              <a:rPr lang="en-PH" dirty="0"/>
              <a:t> ng </a:t>
            </a:r>
            <a:r>
              <a:rPr lang="en-PH" dirty="0" err="1"/>
              <a:t>kalakalan</a:t>
            </a:r>
            <a:r>
              <a:rPr lang="en-PH" dirty="0"/>
              <a:t> ay </a:t>
            </a:r>
          </a:p>
          <a:p>
            <a:pPr marL="0" indent="0">
              <a:buFontTx/>
              <a:buNone/>
            </a:pPr>
            <a:r>
              <a:rPr lang="en-PH" dirty="0"/>
              <a:t>     </a:t>
            </a:r>
            <a:r>
              <a:rPr lang="en-PH" dirty="0" err="1"/>
              <a:t>hindi</a:t>
            </a:r>
            <a:r>
              <a:rPr lang="en-PH" dirty="0"/>
              <a:t> </a:t>
            </a:r>
            <a:r>
              <a:rPr lang="en-PH" dirty="0" err="1"/>
              <a:t>makakarating</a:t>
            </a:r>
            <a:r>
              <a:rPr lang="en-PH" dirty="0"/>
              <a:t> </a:t>
            </a:r>
            <a:r>
              <a:rPr lang="en-PH" dirty="0" err="1"/>
              <a:t>sa</a:t>
            </a:r>
            <a:r>
              <a:rPr lang="en-PH" dirty="0"/>
              <a:t> </a:t>
            </a:r>
            <a:r>
              <a:rPr lang="en-PH" dirty="0" err="1"/>
              <a:t>mga</a:t>
            </a:r>
            <a:r>
              <a:rPr lang="en-PH" dirty="0"/>
              <a:t> </a:t>
            </a:r>
            <a:r>
              <a:rPr lang="en-PH" dirty="0" err="1"/>
              <a:t>kakumpitensya</a:t>
            </a:r>
            <a:r>
              <a:rPr lang="en-PH" dirty="0"/>
              <a:t> </a:t>
            </a:r>
            <a:r>
              <a:rPr lang="en-PH" dirty="0" err="1"/>
              <a:t>sa</a:t>
            </a:r>
            <a:r>
              <a:rPr lang="en-PH" dirty="0"/>
              <a:t> </a:t>
            </a:r>
            <a:r>
              <a:rPr lang="en-PH" dirty="0" err="1"/>
              <a:t>industriya</a:t>
            </a:r>
            <a:r>
              <a:rPr lang="en-PH" dirty="0"/>
              <a:t>, media, o </a:t>
            </a:r>
            <a:r>
              <a:rPr lang="en-PH" dirty="0" err="1"/>
              <a:t>publiko</a:t>
            </a:r>
            <a:r>
              <a:rPr lang="en-PH" dirty="0"/>
              <a:t>. Para </a:t>
            </a:r>
            <a:r>
              <a:rPr lang="en-PH" dirty="0" err="1"/>
              <a:t>sa</a:t>
            </a:r>
            <a:r>
              <a:rPr lang="en-PH" dirty="0"/>
              <a:t> </a:t>
            </a:r>
            <a:r>
              <a:rPr lang="en-PH" dirty="0" err="1"/>
              <a:t>kadahilanang</a:t>
            </a:r>
            <a:r>
              <a:rPr lang="en-PH" dirty="0"/>
              <a:t> </a:t>
            </a:r>
            <a:r>
              <a:rPr lang="en-PH" dirty="0" err="1"/>
              <a:t>ito</a:t>
            </a:r>
            <a:r>
              <a:rPr lang="en-PH" dirty="0"/>
              <a:t>, ang </a:t>
            </a:r>
            <a:r>
              <a:rPr lang="en-PH" dirty="0" err="1"/>
              <a:t>mga</a:t>
            </a:r>
            <a:r>
              <a:rPr lang="en-PH" dirty="0"/>
              <a:t> </a:t>
            </a:r>
          </a:p>
          <a:p>
            <a:pPr marL="0" indent="0">
              <a:buFontTx/>
              <a:buNone/>
            </a:pP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karaniwan</a:t>
            </a:r>
            <a:r>
              <a:rPr lang="en-PH" dirty="0"/>
              <a:t> </a:t>
            </a:r>
            <a:r>
              <a:rPr lang="en-PH" dirty="0" err="1"/>
              <a:t>sa</a:t>
            </a:r>
            <a:r>
              <a:rPr lang="en-PH" dirty="0"/>
              <a:t> </a:t>
            </a:r>
            <a:r>
              <a:rPr lang="en-PH" dirty="0" err="1"/>
              <a:t>mabilis</a:t>
            </a:r>
            <a:r>
              <a:rPr lang="en-PH" dirty="0"/>
              <a:t> </a:t>
            </a:r>
            <a:r>
              <a:rPr lang="en-PH" dirty="0" err="1"/>
              <a:t>na</a:t>
            </a:r>
            <a:r>
              <a:rPr lang="en-PH" dirty="0"/>
              <a:t> </a:t>
            </a:r>
            <a:r>
              <a:rPr lang="en-PH" dirty="0" err="1"/>
              <a:t>pagbabago</a:t>
            </a:r>
            <a:r>
              <a:rPr lang="en-PH" dirty="0"/>
              <a:t> ng </a:t>
            </a:r>
            <a:r>
              <a:rPr lang="en-PH" dirty="0" err="1"/>
              <a:t>mga</a:t>
            </a:r>
            <a:r>
              <a:rPr lang="en-PH" dirty="0"/>
              <a:t> </a:t>
            </a:r>
            <a:r>
              <a:rPr lang="en-PH" dirty="0" err="1"/>
              <a:t>industriya</a:t>
            </a:r>
            <a:r>
              <a:rPr lang="en-PH" dirty="0"/>
              <a:t>, </a:t>
            </a:r>
            <a:r>
              <a:rPr lang="en-PH" dirty="0" err="1"/>
              <a:t>tulad</a:t>
            </a:r>
            <a:r>
              <a:rPr lang="en-PH" dirty="0"/>
              <a:t> ng </a:t>
            </a:r>
          </a:p>
          <a:p>
            <a:pPr marL="0" indent="0">
              <a:buFontTx/>
              <a:buNone/>
            </a:pPr>
            <a:r>
              <a:rPr lang="en-PH" dirty="0"/>
              <a:t>     </a:t>
            </a:r>
            <a:r>
              <a:rPr lang="en-PH" dirty="0" err="1"/>
              <a:t>teknolohiya</a:t>
            </a:r>
            <a:r>
              <a:rPr lang="en-PH" dirty="0"/>
              <a:t> ng </a:t>
            </a:r>
            <a:r>
              <a:rPr lang="en-PH" dirty="0" err="1"/>
              <a:t>impormasyon</a:t>
            </a:r>
            <a:r>
              <a:rPr lang="en-PH" dirty="0"/>
              <a:t>.</a:t>
            </a:r>
          </a:p>
          <a:p>
            <a:pPr marL="0" indent="0">
              <a:buFontTx/>
              <a:buNone/>
            </a:pPr>
            <a:endParaRPr lang="en-PH" dirty="0"/>
          </a:p>
          <a:p>
            <a:pPr marL="171450" indent="-171450">
              <a:buFontTx/>
              <a:buChar char="-"/>
            </a:pPr>
            <a:r>
              <a:rPr lang="en-PH" b="1" dirty="0" err="1"/>
              <a:t>Pagpapaliwanag</a:t>
            </a:r>
            <a:r>
              <a:rPr lang="en-PH" b="1" dirty="0"/>
              <a:t> </a:t>
            </a:r>
            <a:r>
              <a:rPr lang="en-PH" b="1" dirty="0" err="1"/>
              <a:t>sa</a:t>
            </a:r>
            <a:r>
              <a:rPr lang="en-PH" b="1" dirty="0"/>
              <a:t> </a:t>
            </a:r>
            <a:r>
              <a:rPr lang="en-PH" b="1" dirty="0" err="1"/>
              <a:t>mga</a:t>
            </a:r>
            <a:r>
              <a:rPr lang="en-PH" b="1" dirty="0"/>
              <a:t> </a:t>
            </a:r>
            <a:r>
              <a:rPr lang="en-PH" b="1" dirty="0" err="1"/>
              <a:t>responsibilidad</a:t>
            </a:r>
            <a:r>
              <a:rPr lang="en-PH" b="1" dirty="0"/>
              <a:t> ng </a:t>
            </a:r>
            <a:r>
              <a:rPr lang="en-PH" b="1" dirty="0" err="1"/>
              <a:t>bawat</a:t>
            </a:r>
            <a:r>
              <a:rPr lang="en-PH" b="1" dirty="0"/>
              <a:t> </a:t>
            </a:r>
            <a:r>
              <a:rPr lang="en-PH" b="1" dirty="0" err="1"/>
              <a:t>partido</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p>
          <a:p>
            <a:pPr marL="0" indent="0">
              <a:buFontTx/>
              <a:buNone/>
            </a:pPr>
            <a:r>
              <a:rPr lang="en-PH" dirty="0"/>
              <a:t>    ay </a:t>
            </a:r>
            <a:r>
              <a:rPr lang="en-PH" dirty="0" err="1"/>
              <a:t>lumilikha</a:t>
            </a:r>
            <a:r>
              <a:rPr lang="en-PH" dirty="0"/>
              <a:t> ng </a:t>
            </a:r>
            <a:r>
              <a:rPr lang="en-PH" dirty="0" err="1"/>
              <a:t>isang</a:t>
            </a:r>
            <a:r>
              <a:rPr lang="en-PH" dirty="0"/>
              <a:t> </a:t>
            </a:r>
            <a:r>
              <a:rPr lang="en-PH" dirty="0" err="1"/>
              <a:t>kumpidensyal</a:t>
            </a:r>
            <a:r>
              <a:rPr lang="en-PH" dirty="0"/>
              <a:t> </a:t>
            </a:r>
            <a:r>
              <a:rPr lang="en-PH" dirty="0" err="1"/>
              <a:t>na</a:t>
            </a:r>
            <a:r>
              <a:rPr lang="en-PH" dirty="0"/>
              <a:t> </a:t>
            </a:r>
            <a:r>
              <a:rPr lang="en-PH" dirty="0" err="1"/>
              <a:t>relasyon</a:t>
            </a:r>
            <a:r>
              <a:rPr lang="en-PH" dirty="0"/>
              <a:t> </a:t>
            </a:r>
            <a:r>
              <a:rPr lang="en-PH" dirty="0" err="1"/>
              <a:t>sa</a:t>
            </a:r>
            <a:r>
              <a:rPr lang="en-PH" dirty="0"/>
              <a:t> </a:t>
            </a:r>
            <a:r>
              <a:rPr lang="en-PH" dirty="0" err="1"/>
              <a:t>pagitan</a:t>
            </a:r>
            <a:r>
              <a:rPr lang="en-PH" dirty="0"/>
              <a:t> ng </a:t>
            </a:r>
            <a:r>
              <a:rPr lang="en-PH" dirty="0" err="1"/>
              <a:t>dalawang</a:t>
            </a:r>
            <a:r>
              <a:rPr lang="en-PH" dirty="0"/>
              <a:t> </a:t>
            </a:r>
            <a:r>
              <a:rPr lang="en-PH" dirty="0" err="1"/>
              <a:t>partido</a:t>
            </a:r>
            <a:r>
              <a:rPr lang="en-PH" dirty="0"/>
              <a:t> at </a:t>
            </a:r>
            <a:r>
              <a:rPr lang="en-PH" dirty="0" err="1"/>
              <a:t>dapat</a:t>
            </a:r>
            <a:r>
              <a:rPr lang="en-PH" dirty="0"/>
              <a:t> </a:t>
            </a:r>
            <a:r>
              <a:rPr lang="en-PH" dirty="0" err="1"/>
              <a:t>ipaliwanag</a:t>
            </a:r>
            <a:r>
              <a:rPr lang="en-PH" dirty="0"/>
              <a:t> kung </a:t>
            </a:r>
            <a:r>
              <a:rPr lang="en-PH" dirty="0" err="1"/>
              <a:t>ano</a:t>
            </a:r>
            <a:r>
              <a:rPr lang="en-PH" dirty="0"/>
              <a:t> ang </a:t>
            </a:r>
          </a:p>
          <a:p>
            <a:pPr marL="0" indent="0">
              <a:buFontTx/>
              <a:buNone/>
            </a:pPr>
            <a:r>
              <a:rPr lang="en-PH" dirty="0"/>
              <a:t>    </a:t>
            </a:r>
            <a:r>
              <a:rPr lang="en-PH" dirty="0" err="1"/>
              <a:t>ibig</a:t>
            </a:r>
            <a:r>
              <a:rPr lang="en-PH" dirty="0"/>
              <a:t> </a:t>
            </a:r>
            <a:r>
              <a:rPr lang="en-PH" dirty="0" err="1"/>
              <a:t>sabihin</a:t>
            </a:r>
            <a:r>
              <a:rPr lang="en-PH" dirty="0"/>
              <a:t> </a:t>
            </a:r>
            <a:r>
              <a:rPr lang="en-PH" dirty="0" err="1"/>
              <a:t>nito</a:t>
            </a:r>
            <a:r>
              <a:rPr lang="en-PH" dirty="0"/>
              <a:t>. </a:t>
            </a:r>
            <a:r>
              <a:rPr lang="en-PH" dirty="0" err="1"/>
              <a:t>Halimbawa</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makakatulong</a:t>
            </a:r>
            <a:r>
              <a:rPr lang="en-PH" dirty="0"/>
              <a:t> </a:t>
            </a:r>
            <a:r>
              <a:rPr lang="en-PH" dirty="0" err="1"/>
              <a:t>sa</a:t>
            </a:r>
            <a:r>
              <a:rPr lang="en-PH" dirty="0"/>
              <a:t> </a:t>
            </a:r>
            <a:r>
              <a:rPr lang="en-PH" dirty="0" err="1"/>
              <a:t>isang</a:t>
            </a:r>
            <a:r>
              <a:rPr lang="en-PH" dirty="0"/>
              <a:t> consultant </a:t>
            </a:r>
          </a:p>
          <a:p>
            <a:pPr marL="0" indent="0">
              <a:buFontTx/>
              <a:buNone/>
            </a:pPr>
            <a:r>
              <a:rPr lang="en-PH" dirty="0"/>
              <a:t>    </a:t>
            </a:r>
            <a:r>
              <a:rPr lang="en-PH" dirty="0" err="1"/>
              <a:t>na</a:t>
            </a:r>
            <a:r>
              <a:rPr lang="en-PH" dirty="0"/>
              <a:t> </a:t>
            </a:r>
            <a:r>
              <a:rPr lang="en-PH" dirty="0" err="1"/>
              <a:t>linawin</a:t>
            </a:r>
            <a:r>
              <a:rPr lang="en-PH" dirty="0"/>
              <a:t> kung </a:t>
            </a:r>
            <a:r>
              <a:rPr lang="en-PH" dirty="0" err="1"/>
              <a:t>paano</a:t>
            </a:r>
            <a:r>
              <a:rPr lang="en-PH" dirty="0"/>
              <a:t> </a:t>
            </a:r>
            <a:r>
              <a:rPr lang="en-PH" dirty="0" err="1"/>
              <a:t>magagamit</a:t>
            </a:r>
            <a:r>
              <a:rPr lang="en-PH" dirty="0"/>
              <a:t> at </a:t>
            </a:r>
            <a:r>
              <a:rPr lang="en-PH" dirty="0" err="1"/>
              <a:t>dapat</a:t>
            </a:r>
            <a:r>
              <a:rPr lang="en-PH" dirty="0"/>
              <a:t> </a:t>
            </a:r>
            <a:r>
              <a:rPr lang="en-PH" dirty="0" err="1"/>
              <a:t>gamitin</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mula</a:t>
            </a:r>
            <a:r>
              <a:rPr lang="en-PH" dirty="0"/>
              <a:t> </a:t>
            </a:r>
            <a:r>
              <a:rPr lang="en-PH" dirty="0" err="1"/>
              <a:t>sa</a:t>
            </a:r>
            <a:r>
              <a:rPr lang="en-PH" dirty="0"/>
              <a:t> </a:t>
            </a:r>
            <a:r>
              <a:rPr lang="en-PH" dirty="0" err="1"/>
              <a:t>isang</a:t>
            </a:r>
            <a:r>
              <a:rPr lang="en-PH" dirty="0"/>
              <a:t> </a:t>
            </a:r>
            <a:r>
              <a:rPr lang="en-PH" dirty="0" err="1"/>
              <a:t>bagong</a:t>
            </a:r>
            <a:r>
              <a:rPr lang="en-PH" dirty="0"/>
              <a:t> </a:t>
            </a:r>
            <a:r>
              <a:rPr lang="en-PH" dirty="0" err="1"/>
              <a:t>kliyente</a:t>
            </a:r>
            <a:r>
              <a:rPr lang="en-PH" dirty="0"/>
              <a:t>.</a:t>
            </a:r>
          </a:p>
          <a:p>
            <a:pPr marL="0" indent="0">
              <a:buFontTx/>
              <a:buNone/>
            </a:pPr>
            <a:endParaRPr lang="en-PH" dirty="0"/>
          </a:p>
          <a:p>
            <a:pPr marL="171450" indent="-171450">
              <a:buFontTx/>
              <a:buChar char="-"/>
            </a:pPr>
            <a:r>
              <a:rPr lang="en-PH" b="1" dirty="0" err="1"/>
              <a:t>Pagtatakda</a:t>
            </a:r>
            <a:r>
              <a:rPr lang="en-PH" b="1" dirty="0"/>
              <a:t> ng </a:t>
            </a:r>
            <a:r>
              <a:rPr lang="en-PH" b="1" dirty="0" err="1"/>
              <a:t>mga</a:t>
            </a:r>
            <a:r>
              <a:rPr lang="en-PH" b="1" dirty="0"/>
              <a:t> </a:t>
            </a:r>
            <a:r>
              <a:rPr lang="en-PH" b="1" dirty="0" err="1"/>
              <a:t>pamantayan</a:t>
            </a:r>
            <a:r>
              <a:rPr lang="en-PH" b="1" dirty="0"/>
              <a:t> para </a:t>
            </a:r>
            <a:r>
              <a:rPr lang="en-PH" b="1" dirty="0" err="1"/>
              <a:t>sa</a:t>
            </a:r>
            <a:r>
              <a:rPr lang="en-PH" b="1" dirty="0"/>
              <a:t> </a:t>
            </a:r>
            <a:r>
              <a:rPr lang="en-PH" b="1" dirty="0" err="1"/>
              <a:t>paghawak</a:t>
            </a:r>
            <a:r>
              <a:rPr lang="en-PH" b="1" dirty="0"/>
              <a:t> ng </a:t>
            </a:r>
            <a:r>
              <a:rPr lang="en-PH" b="1" dirty="0" err="1"/>
              <a:t>impormasyon</a:t>
            </a:r>
            <a:r>
              <a:rPr lang="en-PH" dirty="0"/>
              <a:t>. </a:t>
            </a:r>
            <a:r>
              <a:rPr lang="en-PH" dirty="0" err="1"/>
              <a:t>Karaniwan</a:t>
            </a:r>
            <a:r>
              <a:rPr lang="en-PH" dirty="0"/>
              <a:t>, ang </a:t>
            </a:r>
            <a:r>
              <a:rPr lang="en-PH" dirty="0" err="1"/>
              <a:t>mga</a:t>
            </a:r>
            <a:r>
              <a:rPr lang="en-PH" dirty="0"/>
              <a:t> </a:t>
            </a:r>
            <a:r>
              <a:rPr lang="en-PH" dirty="0" err="1"/>
              <a:t>partido</a:t>
            </a:r>
            <a:r>
              <a:rPr lang="en-PH" dirty="0"/>
              <a:t> ay </a:t>
            </a:r>
            <a:r>
              <a:rPr lang="en-PH" dirty="0" err="1"/>
              <a:t>sumasang-ayon</a:t>
            </a:r>
            <a:r>
              <a:rPr lang="en-PH" dirty="0"/>
              <a:t> </a:t>
            </a:r>
          </a:p>
          <a:p>
            <a:pPr marL="0" indent="0">
              <a:buFontTx/>
              <a:buNone/>
            </a:pPr>
            <a:r>
              <a:rPr lang="en-PH" dirty="0"/>
              <a:t>    </a:t>
            </a:r>
            <a:r>
              <a:rPr lang="en-PH" dirty="0" err="1"/>
              <a:t>na</a:t>
            </a:r>
            <a:r>
              <a:rPr lang="en-PH" dirty="0"/>
              <a:t> </a:t>
            </a:r>
            <a:r>
              <a:rPr lang="en-PH" dirty="0" err="1"/>
              <a:t>tratuhin</a:t>
            </a:r>
            <a:r>
              <a:rPr lang="en-PH" dirty="0"/>
              <a:t> ang </a:t>
            </a:r>
            <a:r>
              <a:rPr lang="en-PH" dirty="0" err="1"/>
              <a:t>kumpidensyal</a:t>
            </a:r>
            <a:r>
              <a:rPr lang="en-PH" dirty="0"/>
              <a:t> </a:t>
            </a:r>
            <a:r>
              <a:rPr lang="en-PH" dirty="0" err="1"/>
              <a:t>na</a:t>
            </a:r>
            <a:r>
              <a:rPr lang="en-PH" dirty="0"/>
              <a:t> </a:t>
            </a:r>
            <a:r>
              <a:rPr lang="en-PH" dirty="0" err="1"/>
              <a:t>impormasyon</a:t>
            </a:r>
            <a:r>
              <a:rPr lang="en-PH" dirty="0"/>
              <a:t> ng </a:t>
            </a:r>
            <a:r>
              <a:rPr lang="en-PH" dirty="0" err="1"/>
              <a:t>isa't</a:t>
            </a:r>
            <a:r>
              <a:rPr lang="en-PH" dirty="0"/>
              <a:t> isa </a:t>
            </a:r>
            <a:r>
              <a:rPr lang="en-PH" dirty="0" err="1"/>
              <a:t>sa</a:t>
            </a:r>
            <a:r>
              <a:rPr lang="en-PH" dirty="0"/>
              <a:t> </a:t>
            </a:r>
            <a:r>
              <a:rPr lang="en-PH" dirty="0" err="1"/>
              <a:t>paraan</a:t>
            </a:r>
            <a:r>
              <a:rPr lang="en-PH" dirty="0"/>
              <a:t> ng </a:t>
            </a:r>
            <a:r>
              <a:rPr lang="en-PH" dirty="0" err="1"/>
              <a:t>pagtrato</a:t>
            </a:r>
            <a:r>
              <a:rPr lang="en-PH" dirty="0"/>
              <a:t> </a:t>
            </a:r>
            <a:r>
              <a:rPr lang="en-PH" dirty="0" err="1"/>
              <a:t>nila</a:t>
            </a:r>
            <a:r>
              <a:rPr lang="en-PH" dirty="0"/>
              <a:t> </a:t>
            </a:r>
            <a:r>
              <a:rPr lang="en-PH" dirty="0" err="1"/>
              <a:t>sa</a:t>
            </a:r>
            <a:r>
              <a:rPr lang="en-PH" dirty="0"/>
              <a:t> </a:t>
            </a:r>
            <a:r>
              <a:rPr lang="en-PH" dirty="0" err="1"/>
              <a:t>kanilang</a:t>
            </a:r>
            <a:r>
              <a:rPr lang="en-PH" dirty="0"/>
              <a:t> </a:t>
            </a:r>
            <a:r>
              <a:rPr lang="en-PH" dirty="0" err="1"/>
              <a:t>sarili</a:t>
            </a:r>
            <a:r>
              <a:rPr lang="en-PH" dirty="0"/>
              <a:t>. </a:t>
            </a:r>
            <a:r>
              <a:rPr lang="en-PH" dirty="0" err="1"/>
              <a:t>Gayunpaman</a:t>
            </a:r>
            <a:r>
              <a:rPr lang="en-PH" dirty="0"/>
              <a:t>, ang </a:t>
            </a:r>
          </a:p>
          <a:p>
            <a:pPr marL="0" indent="0">
              <a:buFontTx/>
              <a:buNone/>
            </a:pPr>
            <a:r>
              <a:rPr lang="en-PH" dirty="0"/>
              <a:t>    </a:t>
            </a:r>
            <a:r>
              <a:rPr lang="en-PH" dirty="0" err="1"/>
              <a:t>kaayusan</a:t>
            </a:r>
            <a:r>
              <a:rPr lang="en-PH" dirty="0"/>
              <a:t> </a:t>
            </a:r>
            <a:r>
              <a:rPr lang="en-PH" dirty="0" err="1"/>
              <a:t>na</a:t>
            </a:r>
            <a:r>
              <a:rPr lang="en-PH" dirty="0"/>
              <a:t> </a:t>
            </a:r>
            <a:r>
              <a:rPr lang="en-PH" dirty="0" err="1"/>
              <a:t>ito</a:t>
            </a:r>
            <a:r>
              <a:rPr lang="en-PH" dirty="0"/>
              <a:t> ay </a:t>
            </a:r>
            <a:r>
              <a:rPr lang="en-PH" dirty="0" err="1"/>
              <a:t>gagana</a:t>
            </a:r>
            <a:r>
              <a:rPr lang="en-PH" dirty="0"/>
              <a:t> </a:t>
            </a:r>
            <a:r>
              <a:rPr lang="en-PH" dirty="0" err="1"/>
              <a:t>lamang</a:t>
            </a:r>
            <a:r>
              <a:rPr lang="en-PH" dirty="0"/>
              <a:t> kung ang </a:t>
            </a:r>
            <a:r>
              <a:rPr lang="en-PH" dirty="0" err="1"/>
              <a:t>tatanggap</a:t>
            </a:r>
            <a:r>
              <a:rPr lang="en-PH" dirty="0"/>
              <a:t> ay </a:t>
            </a:r>
            <a:r>
              <a:rPr lang="en-PH" dirty="0" err="1"/>
              <a:t>mayroon</a:t>
            </a:r>
            <a:r>
              <a:rPr lang="en-PH" dirty="0"/>
              <a:t> </a:t>
            </a:r>
            <a:r>
              <a:rPr lang="en-PH" dirty="0" err="1"/>
              <a:t>nang</a:t>
            </a:r>
            <a:r>
              <a:rPr lang="en-PH" dirty="0"/>
              <a:t> </a:t>
            </a:r>
            <a:r>
              <a:rPr lang="en-PH" dirty="0" err="1"/>
              <a:t>mga</a:t>
            </a:r>
            <a:r>
              <a:rPr lang="en-PH" dirty="0"/>
              <a:t> </a:t>
            </a:r>
            <a:r>
              <a:rPr lang="en-PH" dirty="0" err="1"/>
              <a:t>pamantayan</a:t>
            </a:r>
            <a:r>
              <a:rPr lang="en-PH" dirty="0"/>
              <a:t> para </a:t>
            </a:r>
            <a:r>
              <a:rPr lang="en-PH" dirty="0" err="1"/>
              <a:t>sa</a:t>
            </a:r>
            <a:r>
              <a:rPr lang="en-PH" dirty="0"/>
              <a:t> </a:t>
            </a:r>
            <a:r>
              <a:rPr lang="en-PH" dirty="0" err="1"/>
              <a:t>pagharap</a:t>
            </a:r>
            <a:r>
              <a:rPr lang="en-PH" dirty="0"/>
              <a:t> </a:t>
            </a:r>
            <a:r>
              <a:rPr lang="en-PH" dirty="0" err="1"/>
              <a:t>sa</a:t>
            </a:r>
            <a:r>
              <a:rPr lang="en-PH" dirty="0"/>
              <a:t> </a:t>
            </a:r>
            <a:r>
              <a:rPr lang="en-PH" dirty="0" err="1"/>
              <a:t>kumpidensyal</a:t>
            </a:r>
            <a:r>
              <a:rPr lang="en-PH" dirty="0"/>
              <a:t> </a:t>
            </a:r>
          </a:p>
          <a:p>
            <a:pPr marL="0" indent="0">
              <a:buFontTx/>
              <a:buNone/>
            </a:pPr>
            <a:r>
              <a:rPr lang="en-PH" dirty="0"/>
              <a:t>    </a:t>
            </a:r>
            <a:r>
              <a:rPr lang="en-PH" dirty="0" err="1"/>
              <a:t>na</a:t>
            </a:r>
            <a:r>
              <a:rPr lang="en-PH" dirty="0"/>
              <a:t> </a:t>
            </a:r>
            <a:r>
              <a:rPr lang="en-PH" dirty="0" err="1"/>
              <a:t>impormasyon</a:t>
            </a:r>
            <a:r>
              <a:rPr lang="en-PH" dirty="0"/>
              <a:t>. </a:t>
            </a:r>
            <a:r>
              <a:rPr lang="en-PH" dirty="0" err="1"/>
              <a:t>Maaaring</a:t>
            </a:r>
            <a:r>
              <a:rPr lang="en-PH" dirty="0"/>
              <a:t> </a:t>
            </a:r>
            <a:r>
              <a:rPr lang="en-PH" dirty="0" err="1"/>
              <a:t>kabilang</a:t>
            </a:r>
            <a:r>
              <a:rPr lang="en-PH" dirty="0"/>
              <a:t> </a:t>
            </a:r>
            <a:r>
              <a:rPr lang="en-PH" dirty="0" err="1"/>
              <a:t>sa</a:t>
            </a:r>
            <a:r>
              <a:rPr lang="en-PH" dirty="0"/>
              <a:t> </a:t>
            </a:r>
            <a:r>
              <a:rPr lang="en-PH" dirty="0" err="1"/>
              <a:t>mga</a:t>
            </a:r>
            <a:r>
              <a:rPr lang="en-PH" dirty="0"/>
              <a:t> </a:t>
            </a:r>
            <a:r>
              <a:rPr lang="en-PH" dirty="0" err="1"/>
              <a:t>pamantayang</a:t>
            </a:r>
            <a:r>
              <a:rPr lang="en-PH" dirty="0"/>
              <a:t> </a:t>
            </a:r>
            <a:r>
              <a:rPr lang="en-PH" dirty="0" err="1"/>
              <a:t>ito</a:t>
            </a:r>
            <a:r>
              <a:rPr lang="en-PH" dirty="0"/>
              <a:t> ang </a:t>
            </a:r>
            <a:r>
              <a:rPr lang="en-PH" dirty="0" err="1"/>
              <a:t>paglilimita</a:t>
            </a:r>
            <a:r>
              <a:rPr lang="en-PH" dirty="0"/>
              <a:t> </a:t>
            </a:r>
            <a:r>
              <a:rPr lang="en-PH" dirty="0" err="1"/>
              <a:t>sa</a:t>
            </a:r>
            <a:r>
              <a:rPr lang="en-PH" dirty="0"/>
              <a:t> </a:t>
            </a:r>
            <a:r>
              <a:rPr lang="en-PH" dirty="0" err="1"/>
              <a:t>pag</a:t>
            </a:r>
            <a:r>
              <a:rPr lang="en-PH" dirty="0"/>
              <a:t>-access </a:t>
            </a:r>
            <a:r>
              <a:rPr lang="en-PH" dirty="0" err="1"/>
              <a:t>sa</a:t>
            </a:r>
            <a:r>
              <a:rPr lang="en-PH" dirty="0"/>
              <a:t> </a:t>
            </a:r>
            <a:r>
              <a:rPr lang="en-PH" dirty="0" err="1"/>
              <a:t>impormasyon</a:t>
            </a:r>
            <a:r>
              <a:rPr lang="en-PH" dirty="0"/>
              <a:t> o </a:t>
            </a:r>
            <a:r>
              <a:rPr lang="en-PH" dirty="0" err="1"/>
              <a:t>paggamit</a:t>
            </a:r>
            <a:r>
              <a:rPr lang="en-PH" dirty="0"/>
              <a:t> ng </a:t>
            </a:r>
            <a:r>
              <a:rPr lang="en-PH" dirty="0" err="1"/>
              <a:t>iba</a:t>
            </a:r>
            <a:endParaRPr lang="en-PH" dirty="0"/>
          </a:p>
          <a:p>
            <a:pPr marL="0" indent="0">
              <a:buFontTx/>
              <a:buNone/>
            </a:pPr>
            <a:r>
              <a:rPr lang="en-PH" dirty="0"/>
              <a:t>    pang </a:t>
            </a:r>
            <a:r>
              <a:rPr lang="en-PH" dirty="0" err="1"/>
              <a:t>mga</a:t>
            </a:r>
            <a:r>
              <a:rPr lang="en-PH" dirty="0"/>
              <a:t> </a:t>
            </a:r>
            <a:r>
              <a:rPr lang="en-PH" dirty="0" err="1"/>
              <a:t>paraan</a:t>
            </a:r>
            <a:r>
              <a:rPr lang="en-PH" dirty="0"/>
              <a:t>, </a:t>
            </a:r>
            <a:r>
              <a:rPr lang="en-PH" dirty="0" err="1"/>
              <a:t>tulad</a:t>
            </a:r>
            <a:r>
              <a:rPr lang="en-PH" dirty="0"/>
              <a:t> ng </a:t>
            </a:r>
            <a:r>
              <a:rPr lang="en-PH" dirty="0" err="1"/>
              <a:t>mga</a:t>
            </a:r>
            <a:r>
              <a:rPr lang="en-PH" dirty="0"/>
              <a:t> file </a:t>
            </a:r>
            <a:r>
              <a:rPr lang="en-PH" dirty="0" err="1"/>
              <a:t>na</a:t>
            </a:r>
            <a:r>
              <a:rPr lang="en-PH" dirty="0"/>
              <a:t> </a:t>
            </a:r>
            <a:r>
              <a:rPr lang="en-PH" dirty="0" err="1"/>
              <a:t>nagpoprotekta</a:t>
            </a:r>
            <a:r>
              <a:rPr lang="en-PH" dirty="0"/>
              <a:t> </a:t>
            </a:r>
            <a:r>
              <a:rPr lang="en-PH" dirty="0" err="1"/>
              <a:t>sa</a:t>
            </a:r>
            <a:r>
              <a:rPr lang="en-PH" dirty="0"/>
              <a:t> password, </a:t>
            </a:r>
            <a:r>
              <a:rPr lang="en-PH" dirty="0" err="1"/>
              <a:t>upang</a:t>
            </a:r>
            <a:r>
              <a:rPr lang="en-PH" dirty="0"/>
              <a:t> </a:t>
            </a:r>
            <a:r>
              <a:rPr lang="en-PH" dirty="0" err="1"/>
              <a:t>mapanatili</a:t>
            </a:r>
            <a:r>
              <a:rPr lang="en-PH" dirty="0"/>
              <a:t> ang </a:t>
            </a:r>
            <a:r>
              <a:rPr lang="en-PH" dirty="0" err="1"/>
              <a:t>lihim</a:t>
            </a:r>
            <a:r>
              <a:rPr lang="en-PH" dirty="0"/>
              <a:t>.</a:t>
            </a:r>
          </a:p>
        </p:txBody>
      </p:sp>
      <p:sp>
        <p:nvSpPr>
          <p:cNvPr id="4" name="Slide Number Placeholder 3"/>
          <p:cNvSpPr>
            <a:spLocks noGrp="1"/>
          </p:cNvSpPr>
          <p:nvPr>
            <p:ph type="sldNum" sz="quarter" idx="5"/>
          </p:nvPr>
        </p:nvSpPr>
        <p:spPr/>
        <p:txBody>
          <a:bodyPr/>
          <a:lstStyle/>
          <a:p>
            <a:fld id="{AFC0D9DE-F000-409B-85DA-1A7C0593F748}" type="slidenum">
              <a:rPr lang="en-PH" smtClean="0"/>
              <a:t>8</a:t>
            </a:fld>
            <a:endParaRPr lang="en-PH"/>
          </a:p>
        </p:txBody>
      </p:sp>
    </p:spTree>
    <p:extLst>
      <p:ext uri="{BB962C8B-B14F-4D97-AF65-F5344CB8AC3E}">
        <p14:creationId xmlns:p14="http://schemas.microsoft.com/office/powerpoint/2010/main" val="1435230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PH" b="1" u="sng" dirty="0" err="1">
                <a:solidFill>
                  <a:srgbClr val="FF0000"/>
                </a:solidFill>
              </a:rPr>
              <a:t>Pagpapanatili</a:t>
            </a:r>
            <a:r>
              <a:rPr lang="en-PH" b="1" u="sng" dirty="0">
                <a:solidFill>
                  <a:srgbClr val="FF0000"/>
                </a:solidFill>
              </a:rPr>
              <a:t> ng Competitive Advantage</a:t>
            </a:r>
            <a:r>
              <a:rPr lang="en-PH" dirty="0"/>
              <a:t>. </a:t>
            </a:r>
            <a:r>
              <a:rPr lang="en-PH" dirty="0" err="1"/>
              <a:t>Makakatulong</a:t>
            </a:r>
            <a:r>
              <a:rPr lang="en-PH" dirty="0"/>
              <a:t> ang </a:t>
            </a:r>
            <a:r>
              <a:rPr lang="en-PH" dirty="0" err="1"/>
              <a:t>mga</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r>
              <a:rPr lang="en-PH" dirty="0" err="1"/>
              <a:t>na</a:t>
            </a:r>
            <a:r>
              <a:rPr lang="en-PH" dirty="0"/>
              <a:t> </a:t>
            </a:r>
          </a:p>
          <a:p>
            <a:pPr marL="0" indent="0">
              <a:buFontTx/>
              <a:buNone/>
            </a:pPr>
            <a:r>
              <a:rPr lang="en-PH" dirty="0"/>
              <a:t>     </a:t>
            </a:r>
            <a:r>
              <a:rPr lang="en-PH" dirty="0" err="1"/>
              <a:t>matiyak</a:t>
            </a:r>
            <a:r>
              <a:rPr lang="en-PH" dirty="0"/>
              <a:t> </a:t>
            </a:r>
            <a:r>
              <a:rPr lang="en-PH" dirty="0" err="1"/>
              <a:t>na</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tulad</a:t>
            </a:r>
            <a:r>
              <a:rPr lang="en-PH" dirty="0"/>
              <a:t> ng </a:t>
            </a:r>
            <a:r>
              <a:rPr lang="en-PH" dirty="0" err="1"/>
              <a:t>intelektwal</a:t>
            </a:r>
            <a:r>
              <a:rPr lang="en-PH" dirty="0"/>
              <a:t> </a:t>
            </a:r>
            <a:r>
              <a:rPr lang="en-PH" dirty="0" err="1"/>
              <a:t>na</a:t>
            </a:r>
            <a:r>
              <a:rPr lang="en-PH" dirty="0"/>
              <a:t> </a:t>
            </a:r>
            <a:r>
              <a:rPr lang="en-PH" dirty="0" err="1"/>
              <a:t>ari-arian</a:t>
            </a:r>
            <a:r>
              <a:rPr lang="en-PH" dirty="0"/>
              <a:t> o </a:t>
            </a:r>
            <a:r>
              <a:rPr lang="en-PH" dirty="0" err="1"/>
              <a:t>mga</a:t>
            </a:r>
            <a:r>
              <a:rPr lang="en-PH" dirty="0"/>
              <a:t> </a:t>
            </a:r>
            <a:r>
              <a:rPr lang="en-PH" dirty="0" err="1"/>
              <a:t>lihim</a:t>
            </a:r>
            <a:r>
              <a:rPr lang="en-PH" dirty="0"/>
              <a:t> ng </a:t>
            </a:r>
            <a:r>
              <a:rPr lang="en-PH" dirty="0" err="1"/>
              <a:t>kalakalan</a:t>
            </a:r>
            <a:r>
              <a:rPr lang="en-PH" dirty="0"/>
              <a:t> ay </a:t>
            </a:r>
          </a:p>
          <a:p>
            <a:pPr marL="0" indent="0">
              <a:buFontTx/>
              <a:buNone/>
            </a:pPr>
            <a:r>
              <a:rPr lang="en-PH" dirty="0"/>
              <a:t>     </a:t>
            </a:r>
            <a:r>
              <a:rPr lang="en-PH" dirty="0" err="1"/>
              <a:t>hindi</a:t>
            </a:r>
            <a:r>
              <a:rPr lang="en-PH" dirty="0"/>
              <a:t> </a:t>
            </a:r>
            <a:r>
              <a:rPr lang="en-PH" dirty="0" err="1"/>
              <a:t>makakarating</a:t>
            </a:r>
            <a:r>
              <a:rPr lang="en-PH" dirty="0"/>
              <a:t> </a:t>
            </a:r>
            <a:r>
              <a:rPr lang="en-PH" dirty="0" err="1"/>
              <a:t>sa</a:t>
            </a:r>
            <a:r>
              <a:rPr lang="en-PH" dirty="0"/>
              <a:t> </a:t>
            </a:r>
            <a:r>
              <a:rPr lang="en-PH" dirty="0" err="1"/>
              <a:t>mga</a:t>
            </a:r>
            <a:r>
              <a:rPr lang="en-PH" dirty="0"/>
              <a:t> </a:t>
            </a:r>
            <a:r>
              <a:rPr lang="en-PH" dirty="0" err="1"/>
              <a:t>kakumpitensya</a:t>
            </a:r>
            <a:r>
              <a:rPr lang="en-PH" dirty="0"/>
              <a:t> </a:t>
            </a:r>
            <a:r>
              <a:rPr lang="en-PH" dirty="0" err="1"/>
              <a:t>sa</a:t>
            </a:r>
            <a:r>
              <a:rPr lang="en-PH" dirty="0"/>
              <a:t> </a:t>
            </a:r>
            <a:r>
              <a:rPr lang="en-PH" dirty="0" err="1"/>
              <a:t>industriya</a:t>
            </a:r>
            <a:r>
              <a:rPr lang="en-PH" dirty="0"/>
              <a:t>, media, o </a:t>
            </a:r>
            <a:r>
              <a:rPr lang="en-PH" dirty="0" err="1"/>
              <a:t>publiko</a:t>
            </a:r>
            <a:r>
              <a:rPr lang="en-PH" dirty="0"/>
              <a:t>. Para </a:t>
            </a:r>
            <a:r>
              <a:rPr lang="en-PH" dirty="0" err="1"/>
              <a:t>sa</a:t>
            </a:r>
            <a:r>
              <a:rPr lang="en-PH" dirty="0"/>
              <a:t> </a:t>
            </a:r>
            <a:r>
              <a:rPr lang="en-PH" dirty="0" err="1"/>
              <a:t>kadahilanang</a:t>
            </a:r>
            <a:r>
              <a:rPr lang="en-PH" dirty="0"/>
              <a:t> </a:t>
            </a:r>
            <a:r>
              <a:rPr lang="en-PH" dirty="0" err="1"/>
              <a:t>ito</a:t>
            </a:r>
            <a:r>
              <a:rPr lang="en-PH" dirty="0"/>
              <a:t>, ang </a:t>
            </a:r>
            <a:r>
              <a:rPr lang="en-PH" dirty="0" err="1"/>
              <a:t>mga</a:t>
            </a:r>
            <a:r>
              <a:rPr lang="en-PH" dirty="0"/>
              <a:t> </a:t>
            </a:r>
          </a:p>
          <a:p>
            <a:pPr marL="0" indent="0">
              <a:buFontTx/>
              <a:buNone/>
            </a:pP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karaniwan</a:t>
            </a:r>
            <a:r>
              <a:rPr lang="en-PH" dirty="0"/>
              <a:t> </a:t>
            </a:r>
            <a:r>
              <a:rPr lang="en-PH" dirty="0" err="1"/>
              <a:t>sa</a:t>
            </a:r>
            <a:r>
              <a:rPr lang="en-PH" dirty="0"/>
              <a:t> </a:t>
            </a:r>
            <a:r>
              <a:rPr lang="en-PH" dirty="0" err="1"/>
              <a:t>mabilis</a:t>
            </a:r>
            <a:r>
              <a:rPr lang="en-PH" dirty="0"/>
              <a:t> </a:t>
            </a:r>
            <a:r>
              <a:rPr lang="en-PH" dirty="0" err="1"/>
              <a:t>na</a:t>
            </a:r>
            <a:r>
              <a:rPr lang="en-PH" dirty="0"/>
              <a:t> </a:t>
            </a:r>
            <a:r>
              <a:rPr lang="en-PH" dirty="0" err="1"/>
              <a:t>pagbabago</a:t>
            </a:r>
            <a:r>
              <a:rPr lang="en-PH" dirty="0"/>
              <a:t> ng </a:t>
            </a:r>
            <a:r>
              <a:rPr lang="en-PH" dirty="0" err="1"/>
              <a:t>mga</a:t>
            </a:r>
            <a:r>
              <a:rPr lang="en-PH" dirty="0"/>
              <a:t> </a:t>
            </a:r>
            <a:r>
              <a:rPr lang="en-PH" dirty="0" err="1"/>
              <a:t>industriya</a:t>
            </a:r>
            <a:r>
              <a:rPr lang="en-PH" dirty="0"/>
              <a:t>, </a:t>
            </a:r>
            <a:r>
              <a:rPr lang="en-PH" dirty="0" err="1"/>
              <a:t>tulad</a:t>
            </a:r>
            <a:r>
              <a:rPr lang="en-PH" dirty="0"/>
              <a:t> ng </a:t>
            </a:r>
          </a:p>
          <a:p>
            <a:pPr marL="0" indent="0">
              <a:buFontTx/>
              <a:buNone/>
            </a:pPr>
            <a:r>
              <a:rPr lang="en-PH" dirty="0"/>
              <a:t>     </a:t>
            </a:r>
            <a:r>
              <a:rPr lang="en-PH" dirty="0" err="1"/>
              <a:t>teknolohiya</a:t>
            </a:r>
            <a:r>
              <a:rPr lang="en-PH" dirty="0"/>
              <a:t> ng </a:t>
            </a:r>
            <a:r>
              <a:rPr lang="en-PH" dirty="0" err="1"/>
              <a:t>impormasyon</a:t>
            </a:r>
            <a:r>
              <a:rPr lang="en-PH" dirty="0"/>
              <a:t>.</a:t>
            </a:r>
          </a:p>
          <a:p>
            <a:pPr marL="0" indent="0">
              <a:buFontTx/>
              <a:buNone/>
            </a:pPr>
            <a:endParaRPr lang="en-PH" dirty="0"/>
          </a:p>
          <a:p>
            <a:pPr marL="171450" indent="-171450">
              <a:buFontTx/>
              <a:buChar char="-"/>
            </a:pPr>
            <a:r>
              <a:rPr lang="en-PH" b="1" dirty="0" err="1"/>
              <a:t>Pagpapaliwanag</a:t>
            </a:r>
            <a:r>
              <a:rPr lang="en-PH" b="1" dirty="0"/>
              <a:t> </a:t>
            </a:r>
            <a:r>
              <a:rPr lang="en-PH" b="1" dirty="0" err="1"/>
              <a:t>sa</a:t>
            </a:r>
            <a:r>
              <a:rPr lang="en-PH" b="1" dirty="0"/>
              <a:t> </a:t>
            </a:r>
            <a:r>
              <a:rPr lang="en-PH" b="1" dirty="0" err="1"/>
              <a:t>mga</a:t>
            </a:r>
            <a:r>
              <a:rPr lang="en-PH" b="1" dirty="0"/>
              <a:t> </a:t>
            </a:r>
            <a:r>
              <a:rPr lang="en-PH" b="1" dirty="0" err="1"/>
              <a:t>responsibilidad</a:t>
            </a:r>
            <a:r>
              <a:rPr lang="en-PH" b="1" dirty="0"/>
              <a:t> ng </a:t>
            </a:r>
            <a:r>
              <a:rPr lang="en-PH" b="1" dirty="0" err="1"/>
              <a:t>bawat</a:t>
            </a:r>
            <a:r>
              <a:rPr lang="en-PH" b="1" dirty="0"/>
              <a:t> </a:t>
            </a:r>
            <a:r>
              <a:rPr lang="en-PH" b="1" dirty="0" err="1"/>
              <a:t>partido</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p>
          <a:p>
            <a:pPr marL="0" indent="0">
              <a:buFontTx/>
              <a:buNone/>
            </a:pPr>
            <a:r>
              <a:rPr lang="en-PH" dirty="0"/>
              <a:t>    ay </a:t>
            </a:r>
            <a:r>
              <a:rPr lang="en-PH" dirty="0" err="1"/>
              <a:t>lumilikha</a:t>
            </a:r>
            <a:r>
              <a:rPr lang="en-PH" dirty="0"/>
              <a:t> ng </a:t>
            </a:r>
            <a:r>
              <a:rPr lang="en-PH" dirty="0" err="1"/>
              <a:t>isang</a:t>
            </a:r>
            <a:r>
              <a:rPr lang="en-PH" dirty="0"/>
              <a:t> </a:t>
            </a:r>
            <a:r>
              <a:rPr lang="en-PH" dirty="0" err="1"/>
              <a:t>kumpidensyal</a:t>
            </a:r>
            <a:r>
              <a:rPr lang="en-PH" dirty="0"/>
              <a:t> </a:t>
            </a:r>
            <a:r>
              <a:rPr lang="en-PH" dirty="0" err="1"/>
              <a:t>na</a:t>
            </a:r>
            <a:r>
              <a:rPr lang="en-PH" dirty="0"/>
              <a:t> </a:t>
            </a:r>
            <a:r>
              <a:rPr lang="en-PH" dirty="0" err="1"/>
              <a:t>relasyon</a:t>
            </a:r>
            <a:r>
              <a:rPr lang="en-PH" dirty="0"/>
              <a:t> </a:t>
            </a:r>
            <a:r>
              <a:rPr lang="en-PH" dirty="0" err="1"/>
              <a:t>sa</a:t>
            </a:r>
            <a:r>
              <a:rPr lang="en-PH" dirty="0"/>
              <a:t> </a:t>
            </a:r>
            <a:r>
              <a:rPr lang="en-PH" dirty="0" err="1"/>
              <a:t>pagitan</a:t>
            </a:r>
            <a:r>
              <a:rPr lang="en-PH" dirty="0"/>
              <a:t> ng </a:t>
            </a:r>
            <a:r>
              <a:rPr lang="en-PH" dirty="0" err="1"/>
              <a:t>dalawang</a:t>
            </a:r>
            <a:r>
              <a:rPr lang="en-PH" dirty="0"/>
              <a:t> </a:t>
            </a:r>
            <a:r>
              <a:rPr lang="en-PH" dirty="0" err="1"/>
              <a:t>partido</a:t>
            </a:r>
            <a:r>
              <a:rPr lang="en-PH" dirty="0"/>
              <a:t> at </a:t>
            </a:r>
            <a:r>
              <a:rPr lang="en-PH" dirty="0" err="1"/>
              <a:t>dapat</a:t>
            </a:r>
            <a:r>
              <a:rPr lang="en-PH" dirty="0"/>
              <a:t> </a:t>
            </a:r>
            <a:r>
              <a:rPr lang="en-PH" dirty="0" err="1"/>
              <a:t>ipaliwanag</a:t>
            </a:r>
            <a:r>
              <a:rPr lang="en-PH" dirty="0"/>
              <a:t> kung </a:t>
            </a:r>
            <a:r>
              <a:rPr lang="en-PH" dirty="0" err="1"/>
              <a:t>ano</a:t>
            </a:r>
            <a:r>
              <a:rPr lang="en-PH" dirty="0"/>
              <a:t> ang </a:t>
            </a:r>
          </a:p>
          <a:p>
            <a:pPr marL="0" indent="0">
              <a:buFontTx/>
              <a:buNone/>
            </a:pPr>
            <a:r>
              <a:rPr lang="en-PH" dirty="0"/>
              <a:t>    </a:t>
            </a:r>
            <a:r>
              <a:rPr lang="en-PH" dirty="0" err="1"/>
              <a:t>ibig</a:t>
            </a:r>
            <a:r>
              <a:rPr lang="en-PH" dirty="0"/>
              <a:t> </a:t>
            </a:r>
            <a:r>
              <a:rPr lang="en-PH" dirty="0" err="1"/>
              <a:t>sabihin</a:t>
            </a:r>
            <a:r>
              <a:rPr lang="en-PH" dirty="0"/>
              <a:t> </a:t>
            </a:r>
            <a:r>
              <a:rPr lang="en-PH" dirty="0" err="1"/>
              <a:t>nito</a:t>
            </a:r>
            <a:r>
              <a:rPr lang="en-PH" dirty="0"/>
              <a:t>. </a:t>
            </a:r>
            <a:r>
              <a:rPr lang="en-PH" dirty="0" err="1"/>
              <a:t>Halimbawa</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makakatulong</a:t>
            </a:r>
            <a:r>
              <a:rPr lang="en-PH" dirty="0"/>
              <a:t> </a:t>
            </a:r>
            <a:r>
              <a:rPr lang="en-PH" dirty="0" err="1"/>
              <a:t>sa</a:t>
            </a:r>
            <a:r>
              <a:rPr lang="en-PH" dirty="0"/>
              <a:t> </a:t>
            </a:r>
            <a:r>
              <a:rPr lang="en-PH" dirty="0" err="1"/>
              <a:t>isang</a:t>
            </a:r>
            <a:r>
              <a:rPr lang="en-PH" dirty="0"/>
              <a:t> consultant </a:t>
            </a:r>
          </a:p>
          <a:p>
            <a:pPr marL="0" indent="0">
              <a:buFontTx/>
              <a:buNone/>
            </a:pPr>
            <a:r>
              <a:rPr lang="en-PH" dirty="0"/>
              <a:t>    </a:t>
            </a:r>
            <a:r>
              <a:rPr lang="en-PH" dirty="0" err="1"/>
              <a:t>na</a:t>
            </a:r>
            <a:r>
              <a:rPr lang="en-PH" dirty="0"/>
              <a:t> </a:t>
            </a:r>
            <a:r>
              <a:rPr lang="en-PH" dirty="0" err="1"/>
              <a:t>linawin</a:t>
            </a:r>
            <a:r>
              <a:rPr lang="en-PH" dirty="0"/>
              <a:t> kung </a:t>
            </a:r>
            <a:r>
              <a:rPr lang="en-PH" dirty="0" err="1"/>
              <a:t>paano</a:t>
            </a:r>
            <a:r>
              <a:rPr lang="en-PH" dirty="0"/>
              <a:t> </a:t>
            </a:r>
            <a:r>
              <a:rPr lang="en-PH" dirty="0" err="1"/>
              <a:t>magagamit</a:t>
            </a:r>
            <a:r>
              <a:rPr lang="en-PH" dirty="0"/>
              <a:t> at </a:t>
            </a:r>
            <a:r>
              <a:rPr lang="en-PH" dirty="0" err="1"/>
              <a:t>dapat</a:t>
            </a:r>
            <a:r>
              <a:rPr lang="en-PH" dirty="0"/>
              <a:t> </a:t>
            </a:r>
            <a:r>
              <a:rPr lang="en-PH" dirty="0" err="1"/>
              <a:t>gamitin</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mula</a:t>
            </a:r>
            <a:r>
              <a:rPr lang="en-PH" dirty="0"/>
              <a:t> </a:t>
            </a:r>
            <a:r>
              <a:rPr lang="en-PH" dirty="0" err="1"/>
              <a:t>sa</a:t>
            </a:r>
            <a:r>
              <a:rPr lang="en-PH" dirty="0"/>
              <a:t> </a:t>
            </a:r>
            <a:r>
              <a:rPr lang="en-PH" dirty="0" err="1"/>
              <a:t>isang</a:t>
            </a:r>
            <a:r>
              <a:rPr lang="en-PH" dirty="0"/>
              <a:t> </a:t>
            </a:r>
            <a:r>
              <a:rPr lang="en-PH" dirty="0" err="1"/>
              <a:t>bagong</a:t>
            </a:r>
            <a:r>
              <a:rPr lang="en-PH" dirty="0"/>
              <a:t> </a:t>
            </a:r>
            <a:r>
              <a:rPr lang="en-PH" dirty="0" err="1"/>
              <a:t>kliyente</a:t>
            </a:r>
            <a:r>
              <a:rPr lang="en-PH" dirty="0"/>
              <a:t>.</a:t>
            </a:r>
          </a:p>
          <a:p>
            <a:pPr marL="0" indent="0">
              <a:buFontTx/>
              <a:buNone/>
            </a:pPr>
            <a:endParaRPr lang="en-PH" dirty="0"/>
          </a:p>
          <a:p>
            <a:pPr marL="171450" indent="-171450">
              <a:buFontTx/>
              <a:buChar char="-"/>
            </a:pPr>
            <a:r>
              <a:rPr lang="en-PH" b="1" dirty="0" err="1"/>
              <a:t>Pagtatakda</a:t>
            </a:r>
            <a:r>
              <a:rPr lang="en-PH" b="1" dirty="0"/>
              <a:t> ng </a:t>
            </a:r>
            <a:r>
              <a:rPr lang="en-PH" b="1" dirty="0" err="1"/>
              <a:t>mga</a:t>
            </a:r>
            <a:r>
              <a:rPr lang="en-PH" b="1" dirty="0"/>
              <a:t> </a:t>
            </a:r>
            <a:r>
              <a:rPr lang="en-PH" b="1" dirty="0" err="1"/>
              <a:t>pamantayan</a:t>
            </a:r>
            <a:r>
              <a:rPr lang="en-PH" b="1" dirty="0"/>
              <a:t> para </a:t>
            </a:r>
            <a:r>
              <a:rPr lang="en-PH" b="1" dirty="0" err="1"/>
              <a:t>sa</a:t>
            </a:r>
            <a:r>
              <a:rPr lang="en-PH" b="1" dirty="0"/>
              <a:t> </a:t>
            </a:r>
            <a:r>
              <a:rPr lang="en-PH" b="1" dirty="0" err="1"/>
              <a:t>paghawak</a:t>
            </a:r>
            <a:r>
              <a:rPr lang="en-PH" b="1" dirty="0"/>
              <a:t> ng </a:t>
            </a:r>
            <a:r>
              <a:rPr lang="en-PH" b="1" dirty="0" err="1"/>
              <a:t>impormasyon</a:t>
            </a:r>
            <a:r>
              <a:rPr lang="en-PH" dirty="0"/>
              <a:t>. </a:t>
            </a:r>
            <a:r>
              <a:rPr lang="en-PH" dirty="0" err="1"/>
              <a:t>Karaniwan</a:t>
            </a:r>
            <a:r>
              <a:rPr lang="en-PH" dirty="0"/>
              <a:t>, ang </a:t>
            </a:r>
            <a:r>
              <a:rPr lang="en-PH" dirty="0" err="1"/>
              <a:t>mga</a:t>
            </a:r>
            <a:r>
              <a:rPr lang="en-PH" dirty="0"/>
              <a:t> </a:t>
            </a:r>
            <a:r>
              <a:rPr lang="en-PH" dirty="0" err="1"/>
              <a:t>partido</a:t>
            </a:r>
            <a:r>
              <a:rPr lang="en-PH" dirty="0"/>
              <a:t> ay </a:t>
            </a:r>
            <a:r>
              <a:rPr lang="en-PH" dirty="0" err="1"/>
              <a:t>sumasang-ayon</a:t>
            </a:r>
            <a:r>
              <a:rPr lang="en-PH" dirty="0"/>
              <a:t> </a:t>
            </a:r>
          </a:p>
          <a:p>
            <a:pPr marL="0" indent="0">
              <a:buFontTx/>
              <a:buNone/>
            </a:pPr>
            <a:r>
              <a:rPr lang="en-PH" dirty="0"/>
              <a:t>    </a:t>
            </a:r>
            <a:r>
              <a:rPr lang="en-PH" dirty="0" err="1"/>
              <a:t>na</a:t>
            </a:r>
            <a:r>
              <a:rPr lang="en-PH" dirty="0"/>
              <a:t> </a:t>
            </a:r>
            <a:r>
              <a:rPr lang="en-PH" dirty="0" err="1"/>
              <a:t>tratuhin</a:t>
            </a:r>
            <a:r>
              <a:rPr lang="en-PH" dirty="0"/>
              <a:t> ang </a:t>
            </a:r>
            <a:r>
              <a:rPr lang="en-PH" dirty="0" err="1"/>
              <a:t>kumpidensyal</a:t>
            </a:r>
            <a:r>
              <a:rPr lang="en-PH" dirty="0"/>
              <a:t> </a:t>
            </a:r>
            <a:r>
              <a:rPr lang="en-PH" dirty="0" err="1"/>
              <a:t>na</a:t>
            </a:r>
            <a:r>
              <a:rPr lang="en-PH" dirty="0"/>
              <a:t> </a:t>
            </a:r>
            <a:r>
              <a:rPr lang="en-PH" dirty="0" err="1"/>
              <a:t>impormasyon</a:t>
            </a:r>
            <a:r>
              <a:rPr lang="en-PH" dirty="0"/>
              <a:t> ng </a:t>
            </a:r>
            <a:r>
              <a:rPr lang="en-PH" dirty="0" err="1"/>
              <a:t>isa't</a:t>
            </a:r>
            <a:r>
              <a:rPr lang="en-PH" dirty="0"/>
              <a:t> isa </a:t>
            </a:r>
            <a:r>
              <a:rPr lang="en-PH" dirty="0" err="1"/>
              <a:t>sa</a:t>
            </a:r>
            <a:r>
              <a:rPr lang="en-PH" dirty="0"/>
              <a:t> </a:t>
            </a:r>
            <a:r>
              <a:rPr lang="en-PH" dirty="0" err="1"/>
              <a:t>paraan</a:t>
            </a:r>
            <a:r>
              <a:rPr lang="en-PH" dirty="0"/>
              <a:t> ng </a:t>
            </a:r>
            <a:r>
              <a:rPr lang="en-PH" dirty="0" err="1"/>
              <a:t>pagtrato</a:t>
            </a:r>
            <a:r>
              <a:rPr lang="en-PH" dirty="0"/>
              <a:t> </a:t>
            </a:r>
            <a:r>
              <a:rPr lang="en-PH" dirty="0" err="1"/>
              <a:t>nila</a:t>
            </a:r>
            <a:r>
              <a:rPr lang="en-PH" dirty="0"/>
              <a:t> </a:t>
            </a:r>
            <a:r>
              <a:rPr lang="en-PH" dirty="0" err="1"/>
              <a:t>sa</a:t>
            </a:r>
            <a:r>
              <a:rPr lang="en-PH" dirty="0"/>
              <a:t> </a:t>
            </a:r>
            <a:r>
              <a:rPr lang="en-PH" dirty="0" err="1"/>
              <a:t>kanilang</a:t>
            </a:r>
            <a:r>
              <a:rPr lang="en-PH" dirty="0"/>
              <a:t> </a:t>
            </a:r>
            <a:r>
              <a:rPr lang="en-PH" dirty="0" err="1"/>
              <a:t>sarili</a:t>
            </a:r>
            <a:r>
              <a:rPr lang="en-PH" dirty="0"/>
              <a:t>. </a:t>
            </a:r>
            <a:r>
              <a:rPr lang="en-PH" dirty="0" err="1"/>
              <a:t>Gayunpaman</a:t>
            </a:r>
            <a:r>
              <a:rPr lang="en-PH" dirty="0"/>
              <a:t>, ang </a:t>
            </a:r>
          </a:p>
          <a:p>
            <a:pPr marL="0" indent="0">
              <a:buFontTx/>
              <a:buNone/>
            </a:pPr>
            <a:r>
              <a:rPr lang="en-PH" dirty="0"/>
              <a:t>    </a:t>
            </a:r>
            <a:r>
              <a:rPr lang="en-PH" dirty="0" err="1"/>
              <a:t>kaayusan</a:t>
            </a:r>
            <a:r>
              <a:rPr lang="en-PH" dirty="0"/>
              <a:t> </a:t>
            </a:r>
            <a:r>
              <a:rPr lang="en-PH" dirty="0" err="1"/>
              <a:t>na</a:t>
            </a:r>
            <a:r>
              <a:rPr lang="en-PH" dirty="0"/>
              <a:t> </a:t>
            </a:r>
            <a:r>
              <a:rPr lang="en-PH" dirty="0" err="1"/>
              <a:t>ito</a:t>
            </a:r>
            <a:r>
              <a:rPr lang="en-PH" dirty="0"/>
              <a:t> ay </a:t>
            </a:r>
            <a:r>
              <a:rPr lang="en-PH" dirty="0" err="1"/>
              <a:t>gagana</a:t>
            </a:r>
            <a:r>
              <a:rPr lang="en-PH" dirty="0"/>
              <a:t> </a:t>
            </a:r>
            <a:r>
              <a:rPr lang="en-PH" dirty="0" err="1"/>
              <a:t>lamang</a:t>
            </a:r>
            <a:r>
              <a:rPr lang="en-PH" dirty="0"/>
              <a:t> kung ang </a:t>
            </a:r>
            <a:r>
              <a:rPr lang="en-PH" dirty="0" err="1"/>
              <a:t>tatanggap</a:t>
            </a:r>
            <a:r>
              <a:rPr lang="en-PH" dirty="0"/>
              <a:t> ay </a:t>
            </a:r>
            <a:r>
              <a:rPr lang="en-PH" dirty="0" err="1"/>
              <a:t>mayroon</a:t>
            </a:r>
            <a:r>
              <a:rPr lang="en-PH" dirty="0"/>
              <a:t> </a:t>
            </a:r>
            <a:r>
              <a:rPr lang="en-PH" dirty="0" err="1"/>
              <a:t>nang</a:t>
            </a:r>
            <a:r>
              <a:rPr lang="en-PH" dirty="0"/>
              <a:t> </a:t>
            </a:r>
            <a:r>
              <a:rPr lang="en-PH" dirty="0" err="1"/>
              <a:t>mga</a:t>
            </a:r>
            <a:r>
              <a:rPr lang="en-PH" dirty="0"/>
              <a:t> </a:t>
            </a:r>
            <a:r>
              <a:rPr lang="en-PH" dirty="0" err="1"/>
              <a:t>pamantayan</a:t>
            </a:r>
            <a:r>
              <a:rPr lang="en-PH" dirty="0"/>
              <a:t> para </a:t>
            </a:r>
            <a:r>
              <a:rPr lang="en-PH" dirty="0" err="1"/>
              <a:t>sa</a:t>
            </a:r>
            <a:r>
              <a:rPr lang="en-PH" dirty="0"/>
              <a:t> </a:t>
            </a:r>
            <a:r>
              <a:rPr lang="en-PH" dirty="0" err="1"/>
              <a:t>pagharap</a:t>
            </a:r>
            <a:r>
              <a:rPr lang="en-PH" dirty="0"/>
              <a:t> </a:t>
            </a:r>
            <a:r>
              <a:rPr lang="en-PH" dirty="0" err="1"/>
              <a:t>sa</a:t>
            </a:r>
            <a:r>
              <a:rPr lang="en-PH" dirty="0"/>
              <a:t> </a:t>
            </a:r>
            <a:r>
              <a:rPr lang="en-PH" dirty="0" err="1"/>
              <a:t>kumpidensyal</a:t>
            </a:r>
            <a:r>
              <a:rPr lang="en-PH" dirty="0"/>
              <a:t> </a:t>
            </a:r>
          </a:p>
          <a:p>
            <a:pPr marL="0" indent="0">
              <a:buFontTx/>
              <a:buNone/>
            </a:pPr>
            <a:r>
              <a:rPr lang="en-PH" dirty="0"/>
              <a:t>    </a:t>
            </a:r>
            <a:r>
              <a:rPr lang="en-PH" dirty="0" err="1"/>
              <a:t>na</a:t>
            </a:r>
            <a:r>
              <a:rPr lang="en-PH" dirty="0"/>
              <a:t> </a:t>
            </a:r>
            <a:r>
              <a:rPr lang="en-PH" dirty="0" err="1"/>
              <a:t>impormasyon</a:t>
            </a:r>
            <a:r>
              <a:rPr lang="en-PH" dirty="0"/>
              <a:t>. </a:t>
            </a:r>
            <a:r>
              <a:rPr lang="en-PH" dirty="0" err="1"/>
              <a:t>Maaaring</a:t>
            </a:r>
            <a:r>
              <a:rPr lang="en-PH" dirty="0"/>
              <a:t> </a:t>
            </a:r>
            <a:r>
              <a:rPr lang="en-PH" dirty="0" err="1"/>
              <a:t>kabilang</a:t>
            </a:r>
            <a:r>
              <a:rPr lang="en-PH" dirty="0"/>
              <a:t> </a:t>
            </a:r>
            <a:r>
              <a:rPr lang="en-PH" dirty="0" err="1"/>
              <a:t>sa</a:t>
            </a:r>
            <a:r>
              <a:rPr lang="en-PH" dirty="0"/>
              <a:t> </a:t>
            </a:r>
            <a:r>
              <a:rPr lang="en-PH" dirty="0" err="1"/>
              <a:t>mga</a:t>
            </a:r>
            <a:r>
              <a:rPr lang="en-PH" dirty="0"/>
              <a:t> </a:t>
            </a:r>
            <a:r>
              <a:rPr lang="en-PH" dirty="0" err="1"/>
              <a:t>pamantayang</a:t>
            </a:r>
            <a:r>
              <a:rPr lang="en-PH" dirty="0"/>
              <a:t> </a:t>
            </a:r>
            <a:r>
              <a:rPr lang="en-PH" dirty="0" err="1"/>
              <a:t>ito</a:t>
            </a:r>
            <a:r>
              <a:rPr lang="en-PH" dirty="0"/>
              <a:t> ang </a:t>
            </a:r>
            <a:r>
              <a:rPr lang="en-PH" dirty="0" err="1"/>
              <a:t>paglilimita</a:t>
            </a:r>
            <a:r>
              <a:rPr lang="en-PH" dirty="0"/>
              <a:t> </a:t>
            </a:r>
            <a:r>
              <a:rPr lang="en-PH" dirty="0" err="1"/>
              <a:t>sa</a:t>
            </a:r>
            <a:r>
              <a:rPr lang="en-PH" dirty="0"/>
              <a:t> </a:t>
            </a:r>
            <a:r>
              <a:rPr lang="en-PH" dirty="0" err="1"/>
              <a:t>pag</a:t>
            </a:r>
            <a:r>
              <a:rPr lang="en-PH" dirty="0"/>
              <a:t>-access </a:t>
            </a:r>
            <a:r>
              <a:rPr lang="en-PH" dirty="0" err="1"/>
              <a:t>sa</a:t>
            </a:r>
            <a:r>
              <a:rPr lang="en-PH" dirty="0"/>
              <a:t> </a:t>
            </a:r>
            <a:r>
              <a:rPr lang="en-PH" dirty="0" err="1"/>
              <a:t>impormasyon</a:t>
            </a:r>
            <a:r>
              <a:rPr lang="en-PH" dirty="0"/>
              <a:t> o </a:t>
            </a:r>
            <a:r>
              <a:rPr lang="en-PH" dirty="0" err="1"/>
              <a:t>paggamit</a:t>
            </a:r>
            <a:r>
              <a:rPr lang="en-PH" dirty="0"/>
              <a:t> ng </a:t>
            </a:r>
            <a:r>
              <a:rPr lang="en-PH" dirty="0" err="1"/>
              <a:t>iba</a:t>
            </a:r>
            <a:endParaRPr lang="en-PH" dirty="0"/>
          </a:p>
          <a:p>
            <a:pPr marL="0" indent="0">
              <a:buFontTx/>
              <a:buNone/>
            </a:pPr>
            <a:r>
              <a:rPr lang="en-PH" dirty="0"/>
              <a:t>    pang </a:t>
            </a:r>
            <a:r>
              <a:rPr lang="en-PH" dirty="0" err="1"/>
              <a:t>mga</a:t>
            </a:r>
            <a:r>
              <a:rPr lang="en-PH" dirty="0"/>
              <a:t> </a:t>
            </a:r>
            <a:r>
              <a:rPr lang="en-PH" dirty="0" err="1"/>
              <a:t>paraan</a:t>
            </a:r>
            <a:r>
              <a:rPr lang="en-PH" dirty="0"/>
              <a:t>, </a:t>
            </a:r>
            <a:r>
              <a:rPr lang="en-PH" dirty="0" err="1"/>
              <a:t>tulad</a:t>
            </a:r>
            <a:r>
              <a:rPr lang="en-PH" dirty="0"/>
              <a:t> ng </a:t>
            </a:r>
            <a:r>
              <a:rPr lang="en-PH" dirty="0" err="1"/>
              <a:t>mga</a:t>
            </a:r>
            <a:r>
              <a:rPr lang="en-PH" dirty="0"/>
              <a:t> file </a:t>
            </a:r>
            <a:r>
              <a:rPr lang="en-PH" dirty="0" err="1"/>
              <a:t>na</a:t>
            </a:r>
            <a:r>
              <a:rPr lang="en-PH" dirty="0"/>
              <a:t> </a:t>
            </a:r>
            <a:r>
              <a:rPr lang="en-PH" dirty="0" err="1"/>
              <a:t>nagpoprotekta</a:t>
            </a:r>
            <a:r>
              <a:rPr lang="en-PH" dirty="0"/>
              <a:t> </a:t>
            </a:r>
            <a:r>
              <a:rPr lang="en-PH" dirty="0" err="1"/>
              <a:t>sa</a:t>
            </a:r>
            <a:r>
              <a:rPr lang="en-PH" dirty="0"/>
              <a:t> password, </a:t>
            </a:r>
            <a:r>
              <a:rPr lang="en-PH" dirty="0" err="1"/>
              <a:t>upang</a:t>
            </a:r>
            <a:r>
              <a:rPr lang="en-PH" dirty="0"/>
              <a:t> </a:t>
            </a:r>
            <a:r>
              <a:rPr lang="en-PH" dirty="0" err="1"/>
              <a:t>mapanatili</a:t>
            </a:r>
            <a:r>
              <a:rPr lang="en-PH" dirty="0"/>
              <a:t> ang </a:t>
            </a:r>
            <a:r>
              <a:rPr lang="en-PH" dirty="0" err="1"/>
              <a:t>lihim</a:t>
            </a:r>
            <a:r>
              <a:rPr lang="en-PH" dirty="0"/>
              <a:t>.</a:t>
            </a:r>
          </a:p>
        </p:txBody>
      </p:sp>
      <p:sp>
        <p:nvSpPr>
          <p:cNvPr id="4" name="Slide Number Placeholder 3"/>
          <p:cNvSpPr>
            <a:spLocks noGrp="1"/>
          </p:cNvSpPr>
          <p:nvPr>
            <p:ph type="sldNum" sz="quarter" idx="5"/>
          </p:nvPr>
        </p:nvSpPr>
        <p:spPr/>
        <p:txBody>
          <a:bodyPr/>
          <a:lstStyle/>
          <a:p>
            <a:fld id="{AFC0D9DE-F000-409B-85DA-1A7C0593F748}" type="slidenum">
              <a:rPr lang="en-PH" smtClean="0"/>
              <a:t>9</a:t>
            </a:fld>
            <a:endParaRPr lang="en-PH"/>
          </a:p>
        </p:txBody>
      </p:sp>
    </p:spTree>
    <p:extLst>
      <p:ext uri="{BB962C8B-B14F-4D97-AF65-F5344CB8AC3E}">
        <p14:creationId xmlns:p14="http://schemas.microsoft.com/office/powerpoint/2010/main" val="1216546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PH" b="1" u="sng" dirty="0" err="1">
                <a:solidFill>
                  <a:srgbClr val="FF0000"/>
                </a:solidFill>
              </a:rPr>
              <a:t>Pagpapanatili</a:t>
            </a:r>
            <a:r>
              <a:rPr lang="en-PH" b="1" u="sng" dirty="0">
                <a:solidFill>
                  <a:srgbClr val="FF0000"/>
                </a:solidFill>
              </a:rPr>
              <a:t> ng Competitive Advantage</a:t>
            </a:r>
            <a:r>
              <a:rPr lang="en-PH" dirty="0"/>
              <a:t>. </a:t>
            </a:r>
            <a:r>
              <a:rPr lang="en-PH" dirty="0" err="1"/>
              <a:t>Makakatulong</a:t>
            </a:r>
            <a:r>
              <a:rPr lang="en-PH" dirty="0"/>
              <a:t> ang </a:t>
            </a:r>
            <a:r>
              <a:rPr lang="en-PH" dirty="0" err="1"/>
              <a:t>mga</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r>
              <a:rPr lang="en-PH" dirty="0" err="1"/>
              <a:t>na</a:t>
            </a:r>
            <a:r>
              <a:rPr lang="en-PH" dirty="0"/>
              <a:t> </a:t>
            </a:r>
          </a:p>
          <a:p>
            <a:pPr marL="0" indent="0">
              <a:buFontTx/>
              <a:buNone/>
            </a:pPr>
            <a:r>
              <a:rPr lang="en-PH" dirty="0"/>
              <a:t>     </a:t>
            </a:r>
            <a:r>
              <a:rPr lang="en-PH" dirty="0" err="1"/>
              <a:t>matiyak</a:t>
            </a:r>
            <a:r>
              <a:rPr lang="en-PH" dirty="0"/>
              <a:t> </a:t>
            </a:r>
            <a:r>
              <a:rPr lang="en-PH" dirty="0" err="1"/>
              <a:t>na</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tulad</a:t>
            </a:r>
            <a:r>
              <a:rPr lang="en-PH" dirty="0"/>
              <a:t> ng </a:t>
            </a:r>
            <a:r>
              <a:rPr lang="en-PH" dirty="0" err="1"/>
              <a:t>intelektwal</a:t>
            </a:r>
            <a:r>
              <a:rPr lang="en-PH" dirty="0"/>
              <a:t> </a:t>
            </a:r>
            <a:r>
              <a:rPr lang="en-PH" dirty="0" err="1"/>
              <a:t>na</a:t>
            </a:r>
            <a:r>
              <a:rPr lang="en-PH" dirty="0"/>
              <a:t> </a:t>
            </a:r>
            <a:r>
              <a:rPr lang="en-PH" dirty="0" err="1"/>
              <a:t>ari-arian</a:t>
            </a:r>
            <a:r>
              <a:rPr lang="en-PH" dirty="0"/>
              <a:t> o </a:t>
            </a:r>
            <a:r>
              <a:rPr lang="en-PH" dirty="0" err="1"/>
              <a:t>mga</a:t>
            </a:r>
            <a:r>
              <a:rPr lang="en-PH" dirty="0"/>
              <a:t> </a:t>
            </a:r>
            <a:r>
              <a:rPr lang="en-PH" dirty="0" err="1"/>
              <a:t>lihim</a:t>
            </a:r>
            <a:r>
              <a:rPr lang="en-PH" dirty="0"/>
              <a:t> ng </a:t>
            </a:r>
            <a:r>
              <a:rPr lang="en-PH" dirty="0" err="1"/>
              <a:t>kalakalan</a:t>
            </a:r>
            <a:r>
              <a:rPr lang="en-PH" dirty="0"/>
              <a:t> ay </a:t>
            </a:r>
          </a:p>
          <a:p>
            <a:pPr marL="0" indent="0">
              <a:buFontTx/>
              <a:buNone/>
            </a:pPr>
            <a:r>
              <a:rPr lang="en-PH" dirty="0"/>
              <a:t>     </a:t>
            </a:r>
            <a:r>
              <a:rPr lang="en-PH" dirty="0" err="1"/>
              <a:t>hindi</a:t>
            </a:r>
            <a:r>
              <a:rPr lang="en-PH" dirty="0"/>
              <a:t> </a:t>
            </a:r>
            <a:r>
              <a:rPr lang="en-PH" dirty="0" err="1"/>
              <a:t>makakarating</a:t>
            </a:r>
            <a:r>
              <a:rPr lang="en-PH" dirty="0"/>
              <a:t> </a:t>
            </a:r>
            <a:r>
              <a:rPr lang="en-PH" dirty="0" err="1"/>
              <a:t>sa</a:t>
            </a:r>
            <a:r>
              <a:rPr lang="en-PH" dirty="0"/>
              <a:t> </a:t>
            </a:r>
            <a:r>
              <a:rPr lang="en-PH" dirty="0" err="1"/>
              <a:t>mga</a:t>
            </a:r>
            <a:r>
              <a:rPr lang="en-PH" dirty="0"/>
              <a:t> </a:t>
            </a:r>
            <a:r>
              <a:rPr lang="en-PH" dirty="0" err="1"/>
              <a:t>kakumpitensya</a:t>
            </a:r>
            <a:r>
              <a:rPr lang="en-PH" dirty="0"/>
              <a:t> </a:t>
            </a:r>
            <a:r>
              <a:rPr lang="en-PH" dirty="0" err="1"/>
              <a:t>sa</a:t>
            </a:r>
            <a:r>
              <a:rPr lang="en-PH" dirty="0"/>
              <a:t> </a:t>
            </a:r>
            <a:r>
              <a:rPr lang="en-PH" dirty="0" err="1"/>
              <a:t>industriya</a:t>
            </a:r>
            <a:r>
              <a:rPr lang="en-PH" dirty="0"/>
              <a:t>, media, o </a:t>
            </a:r>
            <a:r>
              <a:rPr lang="en-PH" dirty="0" err="1"/>
              <a:t>publiko</a:t>
            </a:r>
            <a:r>
              <a:rPr lang="en-PH" dirty="0"/>
              <a:t>. Para </a:t>
            </a:r>
            <a:r>
              <a:rPr lang="en-PH" dirty="0" err="1"/>
              <a:t>sa</a:t>
            </a:r>
            <a:r>
              <a:rPr lang="en-PH" dirty="0"/>
              <a:t> </a:t>
            </a:r>
            <a:r>
              <a:rPr lang="en-PH" dirty="0" err="1"/>
              <a:t>kadahilanang</a:t>
            </a:r>
            <a:r>
              <a:rPr lang="en-PH" dirty="0"/>
              <a:t> </a:t>
            </a:r>
            <a:r>
              <a:rPr lang="en-PH" dirty="0" err="1"/>
              <a:t>ito</a:t>
            </a:r>
            <a:r>
              <a:rPr lang="en-PH" dirty="0"/>
              <a:t>, ang </a:t>
            </a:r>
            <a:r>
              <a:rPr lang="en-PH" dirty="0" err="1"/>
              <a:t>mga</a:t>
            </a:r>
            <a:r>
              <a:rPr lang="en-PH" dirty="0"/>
              <a:t> </a:t>
            </a:r>
          </a:p>
          <a:p>
            <a:pPr marL="0" indent="0">
              <a:buFontTx/>
              <a:buNone/>
            </a:pP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karaniwan</a:t>
            </a:r>
            <a:r>
              <a:rPr lang="en-PH" dirty="0"/>
              <a:t> </a:t>
            </a:r>
            <a:r>
              <a:rPr lang="en-PH" dirty="0" err="1"/>
              <a:t>sa</a:t>
            </a:r>
            <a:r>
              <a:rPr lang="en-PH" dirty="0"/>
              <a:t> </a:t>
            </a:r>
            <a:r>
              <a:rPr lang="en-PH" dirty="0" err="1"/>
              <a:t>mabilis</a:t>
            </a:r>
            <a:r>
              <a:rPr lang="en-PH" dirty="0"/>
              <a:t> </a:t>
            </a:r>
            <a:r>
              <a:rPr lang="en-PH" dirty="0" err="1"/>
              <a:t>na</a:t>
            </a:r>
            <a:r>
              <a:rPr lang="en-PH" dirty="0"/>
              <a:t> </a:t>
            </a:r>
            <a:r>
              <a:rPr lang="en-PH" dirty="0" err="1"/>
              <a:t>pagbabago</a:t>
            </a:r>
            <a:r>
              <a:rPr lang="en-PH" dirty="0"/>
              <a:t> ng </a:t>
            </a:r>
            <a:r>
              <a:rPr lang="en-PH" dirty="0" err="1"/>
              <a:t>mga</a:t>
            </a:r>
            <a:r>
              <a:rPr lang="en-PH" dirty="0"/>
              <a:t> </a:t>
            </a:r>
            <a:r>
              <a:rPr lang="en-PH" dirty="0" err="1"/>
              <a:t>industriya</a:t>
            </a:r>
            <a:r>
              <a:rPr lang="en-PH" dirty="0"/>
              <a:t>, </a:t>
            </a:r>
            <a:r>
              <a:rPr lang="en-PH" dirty="0" err="1"/>
              <a:t>tulad</a:t>
            </a:r>
            <a:r>
              <a:rPr lang="en-PH" dirty="0"/>
              <a:t> ng </a:t>
            </a:r>
          </a:p>
          <a:p>
            <a:pPr marL="0" indent="0">
              <a:buFontTx/>
              <a:buNone/>
            </a:pPr>
            <a:r>
              <a:rPr lang="en-PH" dirty="0"/>
              <a:t>     </a:t>
            </a:r>
            <a:r>
              <a:rPr lang="en-PH" dirty="0" err="1"/>
              <a:t>teknolohiya</a:t>
            </a:r>
            <a:r>
              <a:rPr lang="en-PH" dirty="0"/>
              <a:t> ng </a:t>
            </a:r>
            <a:r>
              <a:rPr lang="en-PH" dirty="0" err="1"/>
              <a:t>impormasyon</a:t>
            </a:r>
            <a:r>
              <a:rPr lang="en-PH" dirty="0"/>
              <a:t>.</a:t>
            </a:r>
          </a:p>
          <a:p>
            <a:pPr marL="0" indent="0">
              <a:buFontTx/>
              <a:buNone/>
            </a:pPr>
            <a:endParaRPr lang="en-PH" dirty="0"/>
          </a:p>
          <a:p>
            <a:pPr marL="171450" indent="-171450">
              <a:buFontTx/>
              <a:buChar char="-"/>
            </a:pPr>
            <a:r>
              <a:rPr lang="en-PH" b="1" dirty="0" err="1"/>
              <a:t>Pagpapaliwanag</a:t>
            </a:r>
            <a:r>
              <a:rPr lang="en-PH" b="1" dirty="0"/>
              <a:t> </a:t>
            </a:r>
            <a:r>
              <a:rPr lang="en-PH" b="1" dirty="0" err="1"/>
              <a:t>sa</a:t>
            </a:r>
            <a:r>
              <a:rPr lang="en-PH" b="1" dirty="0"/>
              <a:t> </a:t>
            </a:r>
            <a:r>
              <a:rPr lang="en-PH" b="1" dirty="0" err="1"/>
              <a:t>mga</a:t>
            </a:r>
            <a:r>
              <a:rPr lang="en-PH" b="1" dirty="0"/>
              <a:t> </a:t>
            </a:r>
            <a:r>
              <a:rPr lang="en-PH" b="1" dirty="0" err="1"/>
              <a:t>responsibilidad</a:t>
            </a:r>
            <a:r>
              <a:rPr lang="en-PH" b="1" dirty="0"/>
              <a:t> ng </a:t>
            </a:r>
            <a:r>
              <a:rPr lang="en-PH" b="1" dirty="0" err="1"/>
              <a:t>bawat</a:t>
            </a:r>
            <a:r>
              <a:rPr lang="en-PH" b="1" dirty="0"/>
              <a:t> </a:t>
            </a:r>
            <a:r>
              <a:rPr lang="en-PH" b="1" dirty="0" err="1"/>
              <a:t>partido</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p>
          <a:p>
            <a:pPr marL="0" indent="0">
              <a:buFontTx/>
              <a:buNone/>
            </a:pPr>
            <a:r>
              <a:rPr lang="en-PH" dirty="0"/>
              <a:t>    ay </a:t>
            </a:r>
            <a:r>
              <a:rPr lang="en-PH" dirty="0" err="1"/>
              <a:t>lumilikha</a:t>
            </a:r>
            <a:r>
              <a:rPr lang="en-PH" dirty="0"/>
              <a:t> ng </a:t>
            </a:r>
            <a:r>
              <a:rPr lang="en-PH" dirty="0" err="1"/>
              <a:t>isang</a:t>
            </a:r>
            <a:r>
              <a:rPr lang="en-PH" dirty="0"/>
              <a:t> </a:t>
            </a:r>
            <a:r>
              <a:rPr lang="en-PH" dirty="0" err="1"/>
              <a:t>kumpidensyal</a:t>
            </a:r>
            <a:r>
              <a:rPr lang="en-PH" dirty="0"/>
              <a:t> </a:t>
            </a:r>
            <a:r>
              <a:rPr lang="en-PH" dirty="0" err="1"/>
              <a:t>na</a:t>
            </a:r>
            <a:r>
              <a:rPr lang="en-PH" dirty="0"/>
              <a:t> </a:t>
            </a:r>
            <a:r>
              <a:rPr lang="en-PH" dirty="0" err="1"/>
              <a:t>relasyon</a:t>
            </a:r>
            <a:r>
              <a:rPr lang="en-PH" dirty="0"/>
              <a:t> </a:t>
            </a:r>
            <a:r>
              <a:rPr lang="en-PH" dirty="0" err="1"/>
              <a:t>sa</a:t>
            </a:r>
            <a:r>
              <a:rPr lang="en-PH" dirty="0"/>
              <a:t> </a:t>
            </a:r>
            <a:r>
              <a:rPr lang="en-PH" dirty="0" err="1"/>
              <a:t>pagitan</a:t>
            </a:r>
            <a:r>
              <a:rPr lang="en-PH" dirty="0"/>
              <a:t> ng </a:t>
            </a:r>
            <a:r>
              <a:rPr lang="en-PH" dirty="0" err="1"/>
              <a:t>dalawang</a:t>
            </a:r>
            <a:r>
              <a:rPr lang="en-PH" dirty="0"/>
              <a:t> </a:t>
            </a:r>
            <a:r>
              <a:rPr lang="en-PH" dirty="0" err="1"/>
              <a:t>partido</a:t>
            </a:r>
            <a:r>
              <a:rPr lang="en-PH" dirty="0"/>
              <a:t> at </a:t>
            </a:r>
            <a:r>
              <a:rPr lang="en-PH" dirty="0" err="1"/>
              <a:t>dapat</a:t>
            </a:r>
            <a:r>
              <a:rPr lang="en-PH" dirty="0"/>
              <a:t> </a:t>
            </a:r>
            <a:r>
              <a:rPr lang="en-PH" dirty="0" err="1"/>
              <a:t>ipaliwanag</a:t>
            </a:r>
            <a:r>
              <a:rPr lang="en-PH" dirty="0"/>
              <a:t> kung </a:t>
            </a:r>
            <a:r>
              <a:rPr lang="en-PH" dirty="0" err="1"/>
              <a:t>ano</a:t>
            </a:r>
            <a:r>
              <a:rPr lang="en-PH" dirty="0"/>
              <a:t> ang </a:t>
            </a:r>
          </a:p>
          <a:p>
            <a:pPr marL="0" indent="0">
              <a:buFontTx/>
              <a:buNone/>
            </a:pPr>
            <a:r>
              <a:rPr lang="en-PH" dirty="0"/>
              <a:t>    </a:t>
            </a:r>
            <a:r>
              <a:rPr lang="en-PH" dirty="0" err="1"/>
              <a:t>ibig</a:t>
            </a:r>
            <a:r>
              <a:rPr lang="en-PH" dirty="0"/>
              <a:t> </a:t>
            </a:r>
            <a:r>
              <a:rPr lang="en-PH" dirty="0" err="1"/>
              <a:t>sabihin</a:t>
            </a:r>
            <a:r>
              <a:rPr lang="en-PH" dirty="0"/>
              <a:t> </a:t>
            </a:r>
            <a:r>
              <a:rPr lang="en-PH" dirty="0" err="1"/>
              <a:t>nito</a:t>
            </a:r>
            <a:r>
              <a:rPr lang="en-PH" dirty="0"/>
              <a:t>. </a:t>
            </a:r>
            <a:r>
              <a:rPr lang="en-PH" dirty="0" err="1"/>
              <a:t>Halimbawa</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makakatulong</a:t>
            </a:r>
            <a:r>
              <a:rPr lang="en-PH" dirty="0"/>
              <a:t> </a:t>
            </a:r>
            <a:r>
              <a:rPr lang="en-PH" dirty="0" err="1"/>
              <a:t>sa</a:t>
            </a:r>
            <a:r>
              <a:rPr lang="en-PH" dirty="0"/>
              <a:t> </a:t>
            </a:r>
            <a:r>
              <a:rPr lang="en-PH" dirty="0" err="1"/>
              <a:t>isang</a:t>
            </a:r>
            <a:r>
              <a:rPr lang="en-PH" dirty="0"/>
              <a:t> consultant </a:t>
            </a:r>
          </a:p>
          <a:p>
            <a:pPr marL="0" indent="0">
              <a:buFontTx/>
              <a:buNone/>
            </a:pPr>
            <a:r>
              <a:rPr lang="en-PH" dirty="0"/>
              <a:t>    </a:t>
            </a:r>
            <a:r>
              <a:rPr lang="en-PH" dirty="0" err="1"/>
              <a:t>na</a:t>
            </a:r>
            <a:r>
              <a:rPr lang="en-PH" dirty="0"/>
              <a:t> </a:t>
            </a:r>
            <a:r>
              <a:rPr lang="en-PH" dirty="0" err="1"/>
              <a:t>linawin</a:t>
            </a:r>
            <a:r>
              <a:rPr lang="en-PH" dirty="0"/>
              <a:t> kung </a:t>
            </a:r>
            <a:r>
              <a:rPr lang="en-PH" dirty="0" err="1"/>
              <a:t>paano</a:t>
            </a:r>
            <a:r>
              <a:rPr lang="en-PH" dirty="0"/>
              <a:t> </a:t>
            </a:r>
            <a:r>
              <a:rPr lang="en-PH" dirty="0" err="1"/>
              <a:t>magagamit</a:t>
            </a:r>
            <a:r>
              <a:rPr lang="en-PH" dirty="0"/>
              <a:t> at </a:t>
            </a:r>
            <a:r>
              <a:rPr lang="en-PH" dirty="0" err="1"/>
              <a:t>dapat</a:t>
            </a:r>
            <a:r>
              <a:rPr lang="en-PH" dirty="0"/>
              <a:t> </a:t>
            </a:r>
            <a:r>
              <a:rPr lang="en-PH" dirty="0" err="1"/>
              <a:t>gamitin</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mula</a:t>
            </a:r>
            <a:r>
              <a:rPr lang="en-PH" dirty="0"/>
              <a:t> </a:t>
            </a:r>
            <a:r>
              <a:rPr lang="en-PH" dirty="0" err="1"/>
              <a:t>sa</a:t>
            </a:r>
            <a:r>
              <a:rPr lang="en-PH" dirty="0"/>
              <a:t> </a:t>
            </a:r>
            <a:r>
              <a:rPr lang="en-PH" dirty="0" err="1"/>
              <a:t>isang</a:t>
            </a:r>
            <a:r>
              <a:rPr lang="en-PH" dirty="0"/>
              <a:t> </a:t>
            </a:r>
            <a:r>
              <a:rPr lang="en-PH" dirty="0" err="1"/>
              <a:t>bagong</a:t>
            </a:r>
            <a:r>
              <a:rPr lang="en-PH" dirty="0"/>
              <a:t> </a:t>
            </a:r>
            <a:r>
              <a:rPr lang="en-PH" dirty="0" err="1"/>
              <a:t>kliyente</a:t>
            </a:r>
            <a:r>
              <a:rPr lang="en-PH" dirty="0"/>
              <a:t>.</a:t>
            </a:r>
          </a:p>
          <a:p>
            <a:pPr marL="0" indent="0">
              <a:buFontTx/>
              <a:buNone/>
            </a:pPr>
            <a:endParaRPr lang="en-PH" dirty="0"/>
          </a:p>
          <a:p>
            <a:pPr marL="171450" indent="-171450">
              <a:buFontTx/>
              <a:buChar char="-"/>
            </a:pPr>
            <a:r>
              <a:rPr lang="en-PH" b="1" dirty="0" err="1"/>
              <a:t>Pagtatakda</a:t>
            </a:r>
            <a:r>
              <a:rPr lang="en-PH" b="1" dirty="0"/>
              <a:t> ng </a:t>
            </a:r>
            <a:r>
              <a:rPr lang="en-PH" b="1" dirty="0" err="1"/>
              <a:t>mga</a:t>
            </a:r>
            <a:r>
              <a:rPr lang="en-PH" b="1" dirty="0"/>
              <a:t> </a:t>
            </a:r>
            <a:r>
              <a:rPr lang="en-PH" b="1" dirty="0" err="1"/>
              <a:t>pamantayan</a:t>
            </a:r>
            <a:r>
              <a:rPr lang="en-PH" b="1" dirty="0"/>
              <a:t> para </a:t>
            </a:r>
            <a:r>
              <a:rPr lang="en-PH" b="1" dirty="0" err="1"/>
              <a:t>sa</a:t>
            </a:r>
            <a:r>
              <a:rPr lang="en-PH" b="1" dirty="0"/>
              <a:t> </a:t>
            </a:r>
            <a:r>
              <a:rPr lang="en-PH" b="1" dirty="0" err="1"/>
              <a:t>paghawak</a:t>
            </a:r>
            <a:r>
              <a:rPr lang="en-PH" b="1" dirty="0"/>
              <a:t> ng </a:t>
            </a:r>
            <a:r>
              <a:rPr lang="en-PH" b="1" dirty="0" err="1"/>
              <a:t>impormasyon</a:t>
            </a:r>
            <a:r>
              <a:rPr lang="en-PH" dirty="0"/>
              <a:t>. </a:t>
            </a:r>
            <a:r>
              <a:rPr lang="en-PH" dirty="0" err="1"/>
              <a:t>Karaniwan</a:t>
            </a:r>
            <a:r>
              <a:rPr lang="en-PH" dirty="0"/>
              <a:t>, ang </a:t>
            </a:r>
            <a:r>
              <a:rPr lang="en-PH" dirty="0" err="1"/>
              <a:t>mga</a:t>
            </a:r>
            <a:r>
              <a:rPr lang="en-PH" dirty="0"/>
              <a:t> </a:t>
            </a:r>
            <a:r>
              <a:rPr lang="en-PH" dirty="0" err="1"/>
              <a:t>partido</a:t>
            </a:r>
            <a:r>
              <a:rPr lang="en-PH" dirty="0"/>
              <a:t> ay </a:t>
            </a:r>
            <a:r>
              <a:rPr lang="en-PH" dirty="0" err="1"/>
              <a:t>sumasang-ayon</a:t>
            </a:r>
            <a:r>
              <a:rPr lang="en-PH" dirty="0"/>
              <a:t> </a:t>
            </a:r>
          </a:p>
          <a:p>
            <a:pPr marL="0" indent="0">
              <a:buFontTx/>
              <a:buNone/>
            </a:pPr>
            <a:r>
              <a:rPr lang="en-PH" dirty="0"/>
              <a:t>    </a:t>
            </a:r>
            <a:r>
              <a:rPr lang="en-PH" dirty="0" err="1"/>
              <a:t>na</a:t>
            </a:r>
            <a:r>
              <a:rPr lang="en-PH" dirty="0"/>
              <a:t> </a:t>
            </a:r>
            <a:r>
              <a:rPr lang="en-PH" dirty="0" err="1"/>
              <a:t>tratuhin</a:t>
            </a:r>
            <a:r>
              <a:rPr lang="en-PH" dirty="0"/>
              <a:t> ang </a:t>
            </a:r>
            <a:r>
              <a:rPr lang="en-PH" dirty="0" err="1"/>
              <a:t>kumpidensyal</a:t>
            </a:r>
            <a:r>
              <a:rPr lang="en-PH" dirty="0"/>
              <a:t> </a:t>
            </a:r>
            <a:r>
              <a:rPr lang="en-PH" dirty="0" err="1"/>
              <a:t>na</a:t>
            </a:r>
            <a:r>
              <a:rPr lang="en-PH" dirty="0"/>
              <a:t> </a:t>
            </a:r>
            <a:r>
              <a:rPr lang="en-PH" dirty="0" err="1"/>
              <a:t>impormasyon</a:t>
            </a:r>
            <a:r>
              <a:rPr lang="en-PH" dirty="0"/>
              <a:t> ng </a:t>
            </a:r>
            <a:r>
              <a:rPr lang="en-PH" dirty="0" err="1"/>
              <a:t>isa't</a:t>
            </a:r>
            <a:r>
              <a:rPr lang="en-PH" dirty="0"/>
              <a:t> isa </a:t>
            </a:r>
            <a:r>
              <a:rPr lang="en-PH" dirty="0" err="1"/>
              <a:t>sa</a:t>
            </a:r>
            <a:r>
              <a:rPr lang="en-PH" dirty="0"/>
              <a:t> </a:t>
            </a:r>
            <a:r>
              <a:rPr lang="en-PH" dirty="0" err="1"/>
              <a:t>paraan</a:t>
            </a:r>
            <a:r>
              <a:rPr lang="en-PH" dirty="0"/>
              <a:t> ng </a:t>
            </a:r>
            <a:r>
              <a:rPr lang="en-PH" dirty="0" err="1"/>
              <a:t>pagtrato</a:t>
            </a:r>
            <a:r>
              <a:rPr lang="en-PH" dirty="0"/>
              <a:t> </a:t>
            </a:r>
            <a:r>
              <a:rPr lang="en-PH" dirty="0" err="1"/>
              <a:t>nila</a:t>
            </a:r>
            <a:r>
              <a:rPr lang="en-PH" dirty="0"/>
              <a:t> </a:t>
            </a:r>
            <a:r>
              <a:rPr lang="en-PH" dirty="0" err="1"/>
              <a:t>sa</a:t>
            </a:r>
            <a:r>
              <a:rPr lang="en-PH" dirty="0"/>
              <a:t> </a:t>
            </a:r>
            <a:r>
              <a:rPr lang="en-PH" dirty="0" err="1"/>
              <a:t>kanilang</a:t>
            </a:r>
            <a:r>
              <a:rPr lang="en-PH" dirty="0"/>
              <a:t> </a:t>
            </a:r>
            <a:r>
              <a:rPr lang="en-PH" dirty="0" err="1"/>
              <a:t>sarili</a:t>
            </a:r>
            <a:r>
              <a:rPr lang="en-PH" dirty="0"/>
              <a:t>. </a:t>
            </a:r>
            <a:r>
              <a:rPr lang="en-PH" dirty="0" err="1"/>
              <a:t>Gayunpaman</a:t>
            </a:r>
            <a:r>
              <a:rPr lang="en-PH" dirty="0"/>
              <a:t>, ang </a:t>
            </a:r>
          </a:p>
          <a:p>
            <a:pPr marL="0" indent="0">
              <a:buFontTx/>
              <a:buNone/>
            </a:pPr>
            <a:r>
              <a:rPr lang="en-PH" dirty="0"/>
              <a:t>    </a:t>
            </a:r>
            <a:r>
              <a:rPr lang="en-PH" dirty="0" err="1"/>
              <a:t>kaayusan</a:t>
            </a:r>
            <a:r>
              <a:rPr lang="en-PH" dirty="0"/>
              <a:t> </a:t>
            </a:r>
            <a:r>
              <a:rPr lang="en-PH" dirty="0" err="1"/>
              <a:t>na</a:t>
            </a:r>
            <a:r>
              <a:rPr lang="en-PH" dirty="0"/>
              <a:t> </a:t>
            </a:r>
            <a:r>
              <a:rPr lang="en-PH" dirty="0" err="1"/>
              <a:t>ito</a:t>
            </a:r>
            <a:r>
              <a:rPr lang="en-PH" dirty="0"/>
              <a:t> ay </a:t>
            </a:r>
            <a:r>
              <a:rPr lang="en-PH" dirty="0" err="1"/>
              <a:t>gagana</a:t>
            </a:r>
            <a:r>
              <a:rPr lang="en-PH" dirty="0"/>
              <a:t> </a:t>
            </a:r>
            <a:r>
              <a:rPr lang="en-PH" dirty="0" err="1"/>
              <a:t>lamang</a:t>
            </a:r>
            <a:r>
              <a:rPr lang="en-PH" dirty="0"/>
              <a:t> kung ang </a:t>
            </a:r>
            <a:r>
              <a:rPr lang="en-PH" dirty="0" err="1"/>
              <a:t>tatanggap</a:t>
            </a:r>
            <a:r>
              <a:rPr lang="en-PH" dirty="0"/>
              <a:t> ay </a:t>
            </a:r>
            <a:r>
              <a:rPr lang="en-PH" dirty="0" err="1"/>
              <a:t>mayroon</a:t>
            </a:r>
            <a:r>
              <a:rPr lang="en-PH" dirty="0"/>
              <a:t> </a:t>
            </a:r>
            <a:r>
              <a:rPr lang="en-PH" dirty="0" err="1"/>
              <a:t>nang</a:t>
            </a:r>
            <a:r>
              <a:rPr lang="en-PH" dirty="0"/>
              <a:t> </a:t>
            </a:r>
            <a:r>
              <a:rPr lang="en-PH" dirty="0" err="1"/>
              <a:t>mga</a:t>
            </a:r>
            <a:r>
              <a:rPr lang="en-PH" dirty="0"/>
              <a:t> </a:t>
            </a:r>
            <a:r>
              <a:rPr lang="en-PH" dirty="0" err="1"/>
              <a:t>pamantayan</a:t>
            </a:r>
            <a:r>
              <a:rPr lang="en-PH" dirty="0"/>
              <a:t> para </a:t>
            </a:r>
            <a:r>
              <a:rPr lang="en-PH" dirty="0" err="1"/>
              <a:t>sa</a:t>
            </a:r>
            <a:r>
              <a:rPr lang="en-PH" dirty="0"/>
              <a:t> </a:t>
            </a:r>
            <a:r>
              <a:rPr lang="en-PH" dirty="0" err="1"/>
              <a:t>pagharap</a:t>
            </a:r>
            <a:r>
              <a:rPr lang="en-PH" dirty="0"/>
              <a:t> </a:t>
            </a:r>
            <a:r>
              <a:rPr lang="en-PH" dirty="0" err="1"/>
              <a:t>sa</a:t>
            </a:r>
            <a:r>
              <a:rPr lang="en-PH" dirty="0"/>
              <a:t> </a:t>
            </a:r>
            <a:r>
              <a:rPr lang="en-PH" dirty="0" err="1"/>
              <a:t>kumpidensyal</a:t>
            </a:r>
            <a:r>
              <a:rPr lang="en-PH" dirty="0"/>
              <a:t> </a:t>
            </a:r>
          </a:p>
          <a:p>
            <a:pPr marL="0" indent="0">
              <a:buFontTx/>
              <a:buNone/>
            </a:pPr>
            <a:r>
              <a:rPr lang="en-PH" dirty="0"/>
              <a:t>    </a:t>
            </a:r>
            <a:r>
              <a:rPr lang="en-PH" dirty="0" err="1"/>
              <a:t>na</a:t>
            </a:r>
            <a:r>
              <a:rPr lang="en-PH" dirty="0"/>
              <a:t> </a:t>
            </a:r>
            <a:r>
              <a:rPr lang="en-PH" dirty="0" err="1"/>
              <a:t>impormasyon</a:t>
            </a:r>
            <a:r>
              <a:rPr lang="en-PH" dirty="0"/>
              <a:t>. </a:t>
            </a:r>
            <a:r>
              <a:rPr lang="en-PH" dirty="0" err="1"/>
              <a:t>Maaaring</a:t>
            </a:r>
            <a:r>
              <a:rPr lang="en-PH" dirty="0"/>
              <a:t> </a:t>
            </a:r>
            <a:r>
              <a:rPr lang="en-PH" dirty="0" err="1"/>
              <a:t>kabilang</a:t>
            </a:r>
            <a:r>
              <a:rPr lang="en-PH" dirty="0"/>
              <a:t> </a:t>
            </a:r>
            <a:r>
              <a:rPr lang="en-PH" dirty="0" err="1"/>
              <a:t>sa</a:t>
            </a:r>
            <a:r>
              <a:rPr lang="en-PH" dirty="0"/>
              <a:t> </a:t>
            </a:r>
            <a:r>
              <a:rPr lang="en-PH" dirty="0" err="1"/>
              <a:t>mga</a:t>
            </a:r>
            <a:r>
              <a:rPr lang="en-PH" dirty="0"/>
              <a:t> </a:t>
            </a:r>
            <a:r>
              <a:rPr lang="en-PH" dirty="0" err="1"/>
              <a:t>pamantayang</a:t>
            </a:r>
            <a:r>
              <a:rPr lang="en-PH" dirty="0"/>
              <a:t> </a:t>
            </a:r>
            <a:r>
              <a:rPr lang="en-PH" dirty="0" err="1"/>
              <a:t>ito</a:t>
            </a:r>
            <a:r>
              <a:rPr lang="en-PH" dirty="0"/>
              <a:t> ang </a:t>
            </a:r>
            <a:r>
              <a:rPr lang="en-PH" dirty="0" err="1"/>
              <a:t>paglilimita</a:t>
            </a:r>
            <a:r>
              <a:rPr lang="en-PH" dirty="0"/>
              <a:t> </a:t>
            </a:r>
            <a:r>
              <a:rPr lang="en-PH" dirty="0" err="1"/>
              <a:t>sa</a:t>
            </a:r>
            <a:r>
              <a:rPr lang="en-PH" dirty="0"/>
              <a:t> </a:t>
            </a:r>
            <a:r>
              <a:rPr lang="en-PH" dirty="0" err="1"/>
              <a:t>pag</a:t>
            </a:r>
            <a:r>
              <a:rPr lang="en-PH" dirty="0"/>
              <a:t>-access </a:t>
            </a:r>
            <a:r>
              <a:rPr lang="en-PH" dirty="0" err="1"/>
              <a:t>sa</a:t>
            </a:r>
            <a:r>
              <a:rPr lang="en-PH" dirty="0"/>
              <a:t> </a:t>
            </a:r>
            <a:r>
              <a:rPr lang="en-PH" dirty="0" err="1"/>
              <a:t>impormasyon</a:t>
            </a:r>
            <a:r>
              <a:rPr lang="en-PH" dirty="0"/>
              <a:t> o </a:t>
            </a:r>
            <a:r>
              <a:rPr lang="en-PH" dirty="0" err="1"/>
              <a:t>paggamit</a:t>
            </a:r>
            <a:r>
              <a:rPr lang="en-PH" dirty="0"/>
              <a:t> ng </a:t>
            </a:r>
            <a:r>
              <a:rPr lang="en-PH" dirty="0" err="1"/>
              <a:t>iba</a:t>
            </a:r>
            <a:endParaRPr lang="en-PH" dirty="0"/>
          </a:p>
          <a:p>
            <a:pPr marL="0" indent="0">
              <a:buFontTx/>
              <a:buNone/>
            </a:pPr>
            <a:r>
              <a:rPr lang="en-PH" dirty="0"/>
              <a:t>    pang </a:t>
            </a:r>
            <a:r>
              <a:rPr lang="en-PH" dirty="0" err="1"/>
              <a:t>mga</a:t>
            </a:r>
            <a:r>
              <a:rPr lang="en-PH" dirty="0"/>
              <a:t> </a:t>
            </a:r>
            <a:r>
              <a:rPr lang="en-PH" dirty="0" err="1"/>
              <a:t>paraan</a:t>
            </a:r>
            <a:r>
              <a:rPr lang="en-PH" dirty="0"/>
              <a:t>, </a:t>
            </a:r>
            <a:r>
              <a:rPr lang="en-PH" dirty="0" err="1"/>
              <a:t>tulad</a:t>
            </a:r>
            <a:r>
              <a:rPr lang="en-PH" dirty="0"/>
              <a:t> ng </a:t>
            </a:r>
            <a:r>
              <a:rPr lang="en-PH" dirty="0" err="1"/>
              <a:t>mga</a:t>
            </a:r>
            <a:r>
              <a:rPr lang="en-PH" dirty="0"/>
              <a:t> file </a:t>
            </a:r>
            <a:r>
              <a:rPr lang="en-PH" dirty="0" err="1"/>
              <a:t>na</a:t>
            </a:r>
            <a:r>
              <a:rPr lang="en-PH" dirty="0"/>
              <a:t> </a:t>
            </a:r>
            <a:r>
              <a:rPr lang="en-PH" dirty="0" err="1"/>
              <a:t>nagpoprotekta</a:t>
            </a:r>
            <a:r>
              <a:rPr lang="en-PH" dirty="0"/>
              <a:t> </a:t>
            </a:r>
            <a:r>
              <a:rPr lang="en-PH" dirty="0" err="1"/>
              <a:t>sa</a:t>
            </a:r>
            <a:r>
              <a:rPr lang="en-PH" dirty="0"/>
              <a:t> password, </a:t>
            </a:r>
            <a:r>
              <a:rPr lang="en-PH" dirty="0" err="1"/>
              <a:t>upang</a:t>
            </a:r>
            <a:r>
              <a:rPr lang="en-PH" dirty="0"/>
              <a:t> </a:t>
            </a:r>
            <a:r>
              <a:rPr lang="en-PH" dirty="0" err="1"/>
              <a:t>mapanatili</a:t>
            </a:r>
            <a:r>
              <a:rPr lang="en-PH" dirty="0"/>
              <a:t> ang </a:t>
            </a:r>
            <a:r>
              <a:rPr lang="en-PH" dirty="0" err="1"/>
              <a:t>lihim</a:t>
            </a:r>
            <a:r>
              <a:rPr lang="en-PH" dirty="0"/>
              <a:t>.</a:t>
            </a:r>
          </a:p>
        </p:txBody>
      </p:sp>
      <p:sp>
        <p:nvSpPr>
          <p:cNvPr id="4" name="Slide Number Placeholder 3"/>
          <p:cNvSpPr>
            <a:spLocks noGrp="1"/>
          </p:cNvSpPr>
          <p:nvPr>
            <p:ph type="sldNum" sz="quarter" idx="5"/>
          </p:nvPr>
        </p:nvSpPr>
        <p:spPr/>
        <p:txBody>
          <a:bodyPr/>
          <a:lstStyle/>
          <a:p>
            <a:fld id="{AFC0D9DE-F000-409B-85DA-1A7C0593F748}" type="slidenum">
              <a:rPr lang="en-PH" smtClean="0"/>
              <a:t>10</a:t>
            </a:fld>
            <a:endParaRPr lang="en-PH"/>
          </a:p>
        </p:txBody>
      </p:sp>
    </p:spTree>
    <p:extLst>
      <p:ext uri="{BB962C8B-B14F-4D97-AF65-F5344CB8AC3E}">
        <p14:creationId xmlns:p14="http://schemas.microsoft.com/office/powerpoint/2010/main" val="20678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PH" b="1" u="sng" dirty="0" err="1">
                <a:solidFill>
                  <a:srgbClr val="FF0000"/>
                </a:solidFill>
              </a:rPr>
              <a:t>Pagpapanatili</a:t>
            </a:r>
            <a:r>
              <a:rPr lang="en-PH" b="1" u="sng" dirty="0">
                <a:solidFill>
                  <a:srgbClr val="FF0000"/>
                </a:solidFill>
              </a:rPr>
              <a:t> ng Competitive Advantage</a:t>
            </a:r>
            <a:r>
              <a:rPr lang="en-PH" dirty="0"/>
              <a:t>. </a:t>
            </a:r>
            <a:r>
              <a:rPr lang="en-PH" dirty="0" err="1"/>
              <a:t>Makakatulong</a:t>
            </a:r>
            <a:r>
              <a:rPr lang="en-PH" dirty="0"/>
              <a:t> ang </a:t>
            </a:r>
            <a:r>
              <a:rPr lang="en-PH" dirty="0" err="1"/>
              <a:t>mga</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r>
              <a:rPr lang="en-PH" dirty="0" err="1"/>
              <a:t>na</a:t>
            </a:r>
            <a:r>
              <a:rPr lang="en-PH" dirty="0"/>
              <a:t> </a:t>
            </a:r>
          </a:p>
          <a:p>
            <a:pPr marL="0" indent="0">
              <a:buFontTx/>
              <a:buNone/>
            </a:pPr>
            <a:r>
              <a:rPr lang="en-PH" dirty="0"/>
              <a:t>     </a:t>
            </a:r>
            <a:r>
              <a:rPr lang="en-PH" dirty="0" err="1"/>
              <a:t>matiyak</a:t>
            </a:r>
            <a:r>
              <a:rPr lang="en-PH" dirty="0"/>
              <a:t> </a:t>
            </a:r>
            <a:r>
              <a:rPr lang="en-PH" dirty="0" err="1"/>
              <a:t>na</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tulad</a:t>
            </a:r>
            <a:r>
              <a:rPr lang="en-PH" dirty="0"/>
              <a:t> ng </a:t>
            </a:r>
            <a:r>
              <a:rPr lang="en-PH" dirty="0" err="1"/>
              <a:t>intelektwal</a:t>
            </a:r>
            <a:r>
              <a:rPr lang="en-PH" dirty="0"/>
              <a:t> </a:t>
            </a:r>
            <a:r>
              <a:rPr lang="en-PH" dirty="0" err="1"/>
              <a:t>na</a:t>
            </a:r>
            <a:r>
              <a:rPr lang="en-PH" dirty="0"/>
              <a:t> </a:t>
            </a:r>
            <a:r>
              <a:rPr lang="en-PH" dirty="0" err="1"/>
              <a:t>ari-arian</a:t>
            </a:r>
            <a:r>
              <a:rPr lang="en-PH" dirty="0"/>
              <a:t> o </a:t>
            </a:r>
            <a:r>
              <a:rPr lang="en-PH" dirty="0" err="1"/>
              <a:t>mga</a:t>
            </a:r>
            <a:r>
              <a:rPr lang="en-PH" dirty="0"/>
              <a:t> </a:t>
            </a:r>
            <a:r>
              <a:rPr lang="en-PH" dirty="0" err="1"/>
              <a:t>lihim</a:t>
            </a:r>
            <a:r>
              <a:rPr lang="en-PH" dirty="0"/>
              <a:t> ng </a:t>
            </a:r>
            <a:r>
              <a:rPr lang="en-PH" dirty="0" err="1"/>
              <a:t>kalakalan</a:t>
            </a:r>
            <a:r>
              <a:rPr lang="en-PH" dirty="0"/>
              <a:t> ay </a:t>
            </a:r>
          </a:p>
          <a:p>
            <a:pPr marL="0" indent="0">
              <a:buFontTx/>
              <a:buNone/>
            </a:pPr>
            <a:r>
              <a:rPr lang="en-PH" dirty="0"/>
              <a:t>     </a:t>
            </a:r>
            <a:r>
              <a:rPr lang="en-PH" dirty="0" err="1"/>
              <a:t>hindi</a:t>
            </a:r>
            <a:r>
              <a:rPr lang="en-PH" dirty="0"/>
              <a:t> </a:t>
            </a:r>
            <a:r>
              <a:rPr lang="en-PH" dirty="0" err="1"/>
              <a:t>makakarating</a:t>
            </a:r>
            <a:r>
              <a:rPr lang="en-PH" dirty="0"/>
              <a:t> </a:t>
            </a:r>
            <a:r>
              <a:rPr lang="en-PH" dirty="0" err="1"/>
              <a:t>sa</a:t>
            </a:r>
            <a:r>
              <a:rPr lang="en-PH" dirty="0"/>
              <a:t> </a:t>
            </a:r>
            <a:r>
              <a:rPr lang="en-PH" dirty="0" err="1"/>
              <a:t>mga</a:t>
            </a:r>
            <a:r>
              <a:rPr lang="en-PH" dirty="0"/>
              <a:t> </a:t>
            </a:r>
            <a:r>
              <a:rPr lang="en-PH" dirty="0" err="1"/>
              <a:t>kakumpitensya</a:t>
            </a:r>
            <a:r>
              <a:rPr lang="en-PH" dirty="0"/>
              <a:t> </a:t>
            </a:r>
            <a:r>
              <a:rPr lang="en-PH" dirty="0" err="1"/>
              <a:t>sa</a:t>
            </a:r>
            <a:r>
              <a:rPr lang="en-PH" dirty="0"/>
              <a:t> </a:t>
            </a:r>
            <a:r>
              <a:rPr lang="en-PH" dirty="0" err="1"/>
              <a:t>industriya</a:t>
            </a:r>
            <a:r>
              <a:rPr lang="en-PH" dirty="0"/>
              <a:t>, media, o </a:t>
            </a:r>
            <a:r>
              <a:rPr lang="en-PH" dirty="0" err="1"/>
              <a:t>publiko</a:t>
            </a:r>
            <a:r>
              <a:rPr lang="en-PH" dirty="0"/>
              <a:t>. Para </a:t>
            </a:r>
            <a:r>
              <a:rPr lang="en-PH" dirty="0" err="1"/>
              <a:t>sa</a:t>
            </a:r>
            <a:r>
              <a:rPr lang="en-PH" dirty="0"/>
              <a:t> </a:t>
            </a:r>
            <a:r>
              <a:rPr lang="en-PH" dirty="0" err="1"/>
              <a:t>kadahilanang</a:t>
            </a:r>
            <a:r>
              <a:rPr lang="en-PH" dirty="0"/>
              <a:t> </a:t>
            </a:r>
            <a:r>
              <a:rPr lang="en-PH" dirty="0" err="1"/>
              <a:t>ito</a:t>
            </a:r>
            <a:r>
              <a:rPr lang="en-PH" dirty="0"/>
              <a:t>, ang </a:t>
            </a:r>
            <a:r>
              <a:rPr lang="en-PH" dirty="0" err="1"/>
              <a:t>mga</a:t>
            </a:r>
            <a:r>
              <a:rPr lang="en-PH" dirty="0"/>
              <a:t> </a:t>
            </a:r>
          </a:p>
          <a:p>
            <a:pPr marL="0" indent="0">
              <a:buFontTx/>
              <a:buNone/>
            </a:pP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karaniwan</a:t>
            </a:r>
            <a:r>
              <a:rPr lang="en-PH" dirty="0"/>
              <a:t> </a:t>
            </a:r>
            <a:r>
              <a:rPr lang="en-PH" dirty="0" err="1"/>
              <a:t>sa</a:t>
            </a:r>
            <a:r>
              <a:rPr lang="en-PH" dirty="0"/>
              <a:t> </a:t>
            </a:r>
            <a:r>
              <a:rPr lang="en-PH" dirty="0" err="1"/>
              <a:t>mabilis</a:t>
            </a:r>
            <a:r>
              <a:rPr lang="en-PH" dirty="0"/>
              <a:t> </a:t>
            </a:r>
            <a:r>
              <a:rPr lang="en-PH" dirty="0" err="1"/>
              <a:t>na</a:t>
            </a:r>
            <a:r>
              <a:rPr lang="en-PH" dirty="0"/>
              <a:t> </a:t>
            </a:r>
            <a:r>
              <a:rPr lang="en-PH" dirty="0" err="1"/>
              <a:t>pagbabago</a:t>
            </a:r>
            <a:r>
              <a:rPr lang="en-PH" dirty="0"/>
              <a:t> ng </a:t>
            </a:r>
            <a:r>
              <a:rPr lang="en-PH" dirty="0" err="1"/>
              <a:t>mga</a:t>
            </a:r>
            <a:r>
              <a:rPr lang="en-PH" dirty="0"/>
              <a:t> </a:t>
            </a:r>
            <a:r>
              <a:rPr lang="en-PH" dirty="0" err="1"/>
              <a:t>industriya</a:t>
            </a:r>
            <a:r>
              <a:rPr lang="en-PH" dirty="0"/>
              <a:t>, </a:t>
            </a:r>
            <a:r>
              <a:rPr lang="en-PH" dirty="0" err="1"/>
              <a:t>tulad</a:t>
            </a:r>
            <a:r>
              <a:rPr lang="en-PH" dirty="0"/>
              <a:t> ng </a:t>
            </a:r>
          </a:p>
          <a:p>
            <a:pPr marL="0" indent="0">
              <a:buFontTx/>
              <a:buNone/>
            </a:pPr>
            <a:r>
              <a:rPr lang="en-PH" dirty="0"/>
              <a:t>     </a:t>
            </a:r>
            <a:r>
              <a:rPr lang="en-PH" dirty="0" err="1"/>
              <a:t>teknolohiya</a:t>
            </a:r>
            <a:r>
              <a:rPr lang="en-PH" dirty="0"/>
              <a:t> ng </a:t>
            </a:r>
            <a:r>
              <a:rPr lang="en-PH" dirty="0" err="1"/>
              <a:t>impormasyon</a:t>
            </a:r>
            <a:r>
              <a:rPr lang="en-PH" dirty="0"/>
              <a:t>.</a:t>
            </a:r>
          </a:p>
          <a:p>
            <a:pPr marL="0" indent="0">
              <a:buFontTx/>
              <a:buNone/>
            </a:pPr>
            <a:endParaRPr lang="en-PH" dirty="0"/>
          </a:p>
          <a:p>
            <a:pPr marL="171450" indent="-171450">
              <a:buFontTx/>
              <a:buChar char="-"/>
            </a:pPr>
            <a:r>
              <a:rPr lang="en-PH" b="1" dirty="0" err="1"/>
              <a:t>Pagpapaliwanag</a:t>
            </a:r>
            <a:r>
              <a:rPr lang="en-PH" b="1" dirty="0"/>
              <a:t> </a:t>
            </a:r>
            <a:r>
              <a:rPr lang="en-PH" b="1" dirty="0" err="1"/>
              <a:t>sa</a:t>
            </a:r>
            <a:r>
              <a:rPr lang="en-PH" b="1" dirty="0"/>
              <a:t> </a:t>
            </a:r>
            <a:r>
              <a:rPr lang="en-PH" b="1" dirty="0" err="1"/>
              <a:t>mga</a:t>
            </a:r>
            <a:r>
              <a:rPr lang="en-PH" b="1" dirty="0"/>
              <a:t> </a:t>
            </a:r>
            <a:r>
              <a:rPr lang="en-PH" b="1" dirty="0" err="1"/>
              <a:t>responsibilidad</a:t>
            </a:r>
            <a:r>
              <a:rPr lang="en-PH" b="1" dirty="0"/>
              <a:t> ng </a:t>
            </a:r>
            <a:r>
              <a:rPr lang="en-PH" b="1" dirty="0" err="1"/>
              <a:t>bawat</a:t>
            </a:r>
            <a:r>
              <a:rPr lang="en-PH" b="1" dirty="0"/>
              <a:t> </a:t>
            </a:r>
            <a:r>
              <a:rPr lang="en-PH" b="1" dirty="0" err="1"/>
              <a:t>partido</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t>
            </a:r>
          </a:p>
          <a:p>
            <a:pPr marL="0" indent="0">
              <a:buFontTx/>
              <a:buNone/>
            </a:pPr>
            <a:r>
              <a:rPr lang="en-PH" dirty="0"/>
              <a:t>    ay </a:t>
            </a:r>
            <a:r>
              <a:rPr lang="en-PH" dirty="0" err="1"/>
              <a:t>lumilikha</a:t>
            </a:r>
            <a:r>
              <a:rPr lang="en-PH" dirty="0"/>
              <a:t> ng </a:t>
            </a:r>
            <a:r>
              <a:rPr lang="en-PH" dirty="0" err="1"/>
              <a:t>isang</a:t>
            </a:r>
            <a:r>
              <a:rPr lang="en-PH" dirty="0"/>
              <a:t> </a:t>
            </a:r>
            <a:r>
              <a:rPr lang="en-PH" dirty="0" err="1"/>
              <a:t>kumpidensyal</a:t>
            </a:r>
            <a:r>
              <a:rPr lang="en-PH" dirty="0"/>
              <a:t> </a:t>
            </a:r>
            <a:r>
              <a:rPr lang="en-PH" dirty="0" err="1"/>
              <a:t>na</a:t>
            </a:r>
            <a:r>
              <a:rPr lang="en-PH" dirty="0"/>
              <a:t> </a:t>
            </a:r>
            <a:r>
              <a:rPr lang="en-PH" dirty="0" err="1"/>
              <a:t>relasyon</a:t>
            </a:r>
            <a:r>
              <a:rPr lang="en-PH" dirty="0"/>
              <a:t> </a:t>
            </a:r>
            <a:r>
              <a:rPr lang="en-PH" dirty="0" err="1"/>
              <a:t>sa</a:t>
            </a:r>
            <a:r>
              <a:rPr lang="en-PH" dirty="0"/>
              <a:t> </a:t>
            </a:r>
            <a:r>
              <a:rPr lang="en-PH" dirty="0" err="1"/>
              <a:t>pagitan</a:t>
            </a:r>
            <a:r>
              <a:rPr lang="en-PH" dirty="0"/>
              <a:t> ng </a:t>
            </a:r>
            <a:r>
              <a:rPr lang="en-PH" dirty="0" err="1"/>
              <a:t>dalawang</a:t>
            </a:r>
            <a:r>
              <a:rPr lang="en-PH" dirty="0"/>
              <a:t> </a:t>
            </a:r>
            <a:r>
              <a:rPr lang="en-PH" dirty="0" err="1"/>
              <a:t>partido</a:t>
            </a:r>
            <a:r>
              <a:rPr lang="en-PH" dirty="0"/>
              <a:t> at </a:t>
            </a:r>
            <a:r>
              <a:rPr lang="en-PH" dirty="0" err="1"/>
              <a:t>dapat</a:t>
            </a:r>
            <a:r>
              <a:rPr lang="en-PH" dirty="0"/>
              <a:t> </a:t>
            </a:r>
            <a:r>
              <a:rPr lang="en-PH" dirty="0" err="1"/>
              <a:t>ipaliwanag</a:t>
            </a:r>
            <a:r>
              <a:rPr lang="en-PH" dirty="0"/>
              <a:t> kung </a:t>
            </a:r>
            <a:r>
              <a:rPr lang="en-PH" dirty="0" err="1"/>
              <a:t>ano</a:t>
            </a:r>
            <a:r>
              <a:rPr lang="en-PH" dirty="0"/>
              <a:t> ang </a:t>
            </a:r>
          </a:p>
          <a:p>
            <a:pPr marL="0" indent="0">
              <a:buFontTx/>
              <a:buNone/>
            </a:pPr>
            <a:r>
              <a:rPr lang="en-PH" dirty="0"/>
              <a:t>    </a:t>
            </a:r>
            <a:r>
              <a:rPr lang="en-PH" dirty="0" err="1"/>
              <a:t>ibig</a:t>
            </a:r>
            <a:r>
              <a:rPr lang="en-PH" dirty="0"/>
              <a:t> </a:t>
            </a:r>
            <a:r>
              <a:rPr lang="en-PH" dirty="0" err="1"/>
              <a:t>sabihin</a:t>
            </a:r>
            <a:r>
              <a:rPr lang="en-PH" dirty="0"/>
              <a:t> </a:t>
            </a:r>
            <a:r>
              <a:rPr lang="en-PH" dirty="0" err="1"/>
              <a:t>nito</a:t>
            </a:r>
            <a:r>
              <a:rPr lang="en-PH" dirty="0"/>
              <a:t>. </a:t>
            </a:r>
            <a:r>
              <a:rPr lang="en-PH" dirty="0" err="1"/>
              <a:t>Halimbawa</a:t>
            </a:r>
            <a:r>
              <a:rPr lang="en-PH" dirty="0"/>
              <a:t>, ang </a:t>
            </a:r>
            <a:r>
              <a:rPr lang="en-PH" dirty="0" err="1"/>
              <a:t>isang</a:t>
            </a:r>
            <a:r>
              <a:rPr lang="en-PH" dirty="0"/>
              <a:t> </a:t>
            </a:r>
            <a:r>
              <a:rPr lang="en-PH" dirty="0" err="1"/>
              <a:t>kasunduan</a:t>
            </a:r>
            <a:r>
              <a:rPr lang="en-PH" dirty="0"/>
              <a:t> </a:t>
            </a:r>
            <a:r>
              <a:rPr lang="en-PH" dirty="0" err="1"/>
              <a:t>sa</a:t>
            </a:r>
            <a:r>
              <a:rPr lang="en-PH" dirty="0"/>
              <a:t> </a:t>
            </a:r>
            <a:r>
              <a:rPr lang="en-PH" dirty="0" err="1"/>
              <a:t>pagiging</a:t>
            </a:r>
            <a:r>
              <a:rPr lang="en-PH" dirty="0"/>
              <a:t> </a:t>
            </a:r>
            <a:r>
              <a:rPr lang="en-PH" dirty="0" err="1"/>
              <a:t>kumpidensyal</a:t>
            </a:r>
            <a:r>
              <a:rPr lang="en-PH" dirty="0"/>
              <a:t> ay </a:t>
            </a:r>
            <a:r>
              <a:rPr lang="en-PH" dirty="0" err="1"/>
              <a:t>makakatulong</a:t>
            </a:r>
            <a:r>
              <a:rPr lang="en-PH" dirty="0"/>
              <a:t> </a:t>
            </a:r>
            <a:r>
              <a:rPr lang="en-PH" dirty="0" err="1"/>
              <a:t>sa</a:t>
            </a:r>
            <a:r>
              <a:rPr lang="en-PH" dirty="0"/>
              <a:t> </a:t>
            </a:r>
            <a:r>
              <a:rPr lang="en-PH" dirty="0" err="1"/>
              <a:t>isang</a:t>
            </a:r>
            <a:r>
              <a:rPr lang="en-PH" dirty="0"/>
              <a:t> consultant </a:t>
            </a:r>
          </a:p>
          <a:p>
            <a:pPr marL="0" indent="0">
              <a:buFontTx/>
              <a:buNone/>
            </a:pPr>
            <a:r>
              <a:rPr lang="en-PH" dirty="0"/>
              <a:t>    </a:t>
            </a:r>
            <a:r>
              <a:rPr lang="en-PH" dirty="0" err="1"/>
              <a:t>na</a:t>
            </a:r>
            <a:r>
              <a:rPr lang="en-PH" dirty="0"/>
              <a:t> </a:t>
            </a:r>
            <a:r>
              <a:rPr lang="en-PH" dirty="0" err="1"/>
              <a:t>linawin</a:t>
            </a:r>
            <a:r>
              <a:rPr lang="en-PH" dirty="0"/>
              <a:t> kung </a:t>
            </a:r>
            <a:r>
              <a:rPr lang="en-PH" dirty="0" err="1"/>
              <a:t>paano</a:t>
            </a:r>
            <a:r>
              <a:rPr lang="en-PH" dirty="0"/>
              <a:t> </a:t>
            </a:r>
            <a:r>
              <a:rPr lang="en-PH" dirty="0" err="1"/>
              <a:t>magagamit</a:t>
            </a:r>
            <a:r>
              <a:rPr lang="en-PH" dirty="0"/>
              <a:t> at </a:t>
            </a:r>
            <a:r>
              <a:rPr lang="en-PH" dirty="0" err="1"/>
              <a:t>dapat</a:t>
            </a:r>
            <a:r>
              <a:rPr lang="en-PH" dirty="0"/>
              <a:t> </a:t>
            </a:r>
            <a:r>
              <a:rPr lang="en-PH" dirty="0" err="1"/>
              <a:t>gamitin</a:t>
            </a:r>
            <a:r>
              <a:rPr lang="en-PH" dirty="0"/>
              <a:t> ang </a:t>
            </a:r>
            <a:r>
              <a:rPr lang="en-PH" dirty="0" err="1"/>
              <a:t>pagmamay-ari</a:t>
            </a:r>
            <a:r>
              <a:rPr lang="en-PH" dirty="0"/>
              <a:t> </a:t>
            </a:r>
            <a:r>
              <a:rPr lang="en-PH" dirty="0" err="1"/>
              <a:t>na</a:t>
            </a:r>
            <a:r>
              <a:rPr lang="en-PH" dirty="0"/>
              <a:t> </a:t>
            </a:r>
            <a:r>
              <a:rPr lang="en-PH" dirty="0" err="1"/>
              <a:t>impormasyon</a:t>
            </a:r>
            <a:r>
              <a:rPr lang="en-PH" dirty="0"/>
              <a:t> </a:t>
            </a:r>
            <a:r>
              <a:rPr lang="en-PH" dirty="0" err="1"/>
              <a:t>mula</a:t>
            </a:r>
            <a:r>
              <a:rPr lang="en-PH" dirty="0"/>
              <a:t> </a:t>
            </a:r>
            <a:r>
              <a:rPr lang="en-PH" dirty="0" err="1"/>
              <a:t>sa</a:t>
            </a:r>
            <a:r>
              <a:rPr lang="en-PH" dirty="0"/>
              <a:t> </a:t>
            </a:r>
            <a:r>
              <a:rPr lang="en-PH" dirty="0" err="1"/>
              <a:t>isang</a:t>
            </a:r>
            <a:r>
              <a:rPr lang="en-PH" dirty="0"/>
              <a:t> </a:t>
            </a:r>
            <a:r>
              <a:rPr lang="en-PH" dirty="0" err="1"/>
              <a:t>bagong</a:t>
            </a:r>
            <a:r>
              <a:rPr lang="en-PH" dirty="0"/>
              <a:t> </a:t>
            </a:r>
            <a:r>
              <a:rPr lang="en-PH" dirty="0" err="1"/>
              <a:t>kliyente</a:t>
            </a:r>
            <a:r>
              <a:rPr lang="en-PH" dirty="0"/>
              <a:t>.</a:t>
            </a:r>
          </a:p>
          <a:p>
            <a:pPr marL="0" indent="0">
              <a:buFontTx/>
              <a:buNone/>
            </a:pPr>
            <a:endParaRPr lang="en-PH" dirty="0"/>
          </a:p>
          <a:p>
            <a:pPr marL="171450" indent="-171450">
              <a:buFontTx/>
              <a:buChar char="-"/>
            </a:pPr>
            <a:r>
              <a:rPr lang="en-PH" b="1" dirty="0" err="1"/>
              <a:t>Pagtatakda</a:t>
            </a:r>
            <a:r>
              <a:rPr lang="en-PH" b="1" dirty="0"/>
              <a:t> ng </a:t>
            </a:r>
            <a:r>
              <a:rPr lang="en-PH" b="1" dirty="0" err="1"/>
              <a:t>mga</a:t>
            </a:r>
            <a:r>
              <a:rPr lang="en-PH" b="1" dirty="0"/>
              <a:t> </a:t>
            </a:r>
            <a:r>
              <a:rPr lang="en-PH" b="1" dirty="0" err="1"/>
              <a:t>pamantayan</a:t>
            </a:r>
            <a:r>
              <a:rPr lang="en-PH" b="1" dirty="0"/>
              <a:t> para </a:t>
            </a:r>
            <a:r>
              <a:rPr lang="en-PH" b="1" dirty="0" err="1"/>
              <a:t>sa</a:t>
            </a:r>
            <a:r>
              <a:rPr lang="en-PH" b="1" dirty="0"/>
              <a:t> </a:t>
            </a:r>
            <a:r>
              <a:rPr lang="en-PH" b="1" dirty="0" err="1"/>
              <a:t>paghawak</a:t>
            </a:r>
            <a:r>
              <a:rPr lang="en-PH" b="1" dirty="0"/>
              <a:t> ng </a:t>
            </a:r>
            <a:r>
              <a:rPr lang="en-PH" b="1" dirty="0" err="1"/>
              <a:t>impormasyon</a:t>
            </a:r>
            <a:r>
              <a:rPr lang="en-PH" dirty="0"/>
              <a:t>. </a:t>
            </a:r>
            <a:r>
              <a:rPr lang="en-PH" dirty="0" err="1"/>
              <a:t>Karaniwan</a:t>
            </a:r>
            <a:r>
              <a:rPr lang="en-PH" dirty="0"/>
              <a:t>, ang </a:t>
            </a:r>
            <a:r>
              <a:rPr lang="en-PH" dirty="0" err="1"/>
              <a:t>mga</a:t>
            </a:r>
            <a:r>
              <a:rPr lang="en-PH" dirty="0"/>
              <a:t> </a:t>
            </a:r>
            <a:r>
              <a:rPr lang="en-PH" dirty="0" err="1"/>
              <a:t>partido</a:t>
            </a:r>
            <a:r>
              <a:rPr lang="en-PH" dirty="0"/>
              <a:t> ay </a:t>
            </a:r>
            <a:r>
              <a:rPr lang="en-PH" dirty="0" err="1"/>
              <a:t>sumasang-ayon</a:t>
            </a:r>
            <a:r>
              <a:rPr lang="en-PH" dirty="0"/>
              <a:t> </a:t>
            </a:r>
          </a:p>
          <a:p>
            <a:pPr marL="0" indent="0">
              <a:buFontTx/>
              <a:buNone/>
            </a:pPr>
            <a:r>
              <a:rPr lang="en-PH" dirty="0"/>
              <a:t>    </a:t>
            </a:r>
            <a:r>
              <a:rPr lang="en-PH" dirty="0" err="1"/>
              <a:t>na</a:t>
            </a:r>
            <a:r>
              <a:rPr lang="en-PH" dirty="0"/>
              <a:t> </a:t>
            </a:r>
            <a:r>
              <a:rPr lang="en-PH" dirty="0" err="1"/>
              <a:t>tratuhin</a:t>
            </a:r>
            <a:r>
              <a:rPr lang="en-PH" dirty="0"/>
              <a:t> ang </a:t>
            </a:r>
            <a:r>
              <a:rPr lang="en-PH" dirty="0" err="1"/>
              <a:t>kumpidensyal</a:t>
            </a:r>
            <a:r>
              <a:rPr lang="en-PH" dirty="0"/>
              <a:t> </a:t>
            </a:r>
            <a:r>
              <a:rPr lang="en-PH" dirty="0" err="1"/>
              <a:t>na</a:t>
            </a:r>
            <a:r>
              <a:rPr lang="en-PH" dirty="0"/>
              <a:t> </a:t>
            </a:r>
            <a:r>
              <a:rPr lang="en-PH" dirty="0" err="1"/>
              <a:t>impormasyon</a:t>
            </a:r>
            <a:r>
              <a:rPr lang="en-PH" dirty="0"/>
              <a:t> ng </a:t>
            </a:r>
            <a:r>
              <a:rPr lang="en-PH" dirty="0" err="1"/>
              <a:t>isa't</a:t>
            </a:r>
            <a:r>
              <a:rPr lang="en-PH" dirty="0"/>
              <a:t> isa </a:t>
            </a:r>
            <a:r>
              <a:rPr lang="en-PH" dirty="0" err="1"/>
              <a:t>sa</a:t>
            </a:r>
            <a:r>
              <a:rPr lang="en-PH" dirty="0"/>
              <a:t> </a:t>
            </a:r>
            <a:r>
              <a:rPr lang="en-PH" dirty="0" err="1"/>
              <a:t>paraan</a:t>
            </a:r>
            <a:r>
              <a:rPr lang="en-PH" dirty="0"/>
              <a:t> ng </a:t>
            </a:r>
            <a:r>
              <a:rPr lang="en-PH" dirty="0" err="1"/>
              <a:t>pagtrato</a:t>
            </a:r>
            <a:r>
              <a:rPr lang="en-PH" dirty="0"/>
              <a:t> </a:t>
            </a:r>
            <a:r>
              <a:rPr lang="en-PH" dirty="0" err="1"/>
              <a:t>nila</a:t>
            </a:r>
            <a:r>
              <a:rPr lang="en-PH" dirty="0"/>
              <a:t> </a:t>
            </a:r>
            <a:r>
              <a:rPr lang="en-PH" dirty="0" err="1"/>
              <a:t>sa</a:t>
            </a:r>
            <a:r>
              <a:rPr lang="en-PH" dirty="0"/>
              <a:t> </a:t>
            </a:r>
            <a:r>
              <a:rPr lang="en-PH" dirty="0" err="1"/>
              <a:t>kanilang</a:t>
            </a:r>
            <a:r>
              <a:rPr lang="en-PH" dirty="0"/>
              <a:t> </a:t>
            </a:r>
            <a:r>
              <a:rPr lang="en-PH" dirty="0" err="1"/>
              <a:t>sarili</a:t>
            </a:r>
            <a:r>
              <a:rPr lang="en-PH" dirty="0"/>
              <a:t>. </a:t>
            </a:r>
            <a:r>
              <a:rPr lang="en-PH" dirty="0" err="1"/>
              <a:t>Gayunpaman</a:t>
            </a:r>
            <a:r>
              <a:rPr lang="en-PH" dirty="0"/>
              <a:t>, ang </a:t>
            </a:r>
          </a:p>
          <a:p>
            <a:pPr marL="0" indent="0">
              <a:buFontTx/>
              <a:buNone/>
            </a:pPr>
            <a:r>
              <a:rPr lang="en-PH" dirty="0"/>
              <a:t>    </a:t>
            </a:r>
            <a:r>
              <a:rPr lang="en-PH" dirty="0" err="1"/>
              <a:t>kaayusan</a:t>
            </a:r>
            <a:r>
              <a:rPr lang="en-PH" dirty="0"/>
              <a:t> </a:t>
            </a:r>
            <a:r>
              <a:rPr lang="en-PH" dirty="0" err="1"/>
              <a:t>na</a:t>
            </a:r>
            <a:r>
              <a:rPr lang="en-PH" dirty="0"/>
              <a:t> </a:t>
            </a:r>
            <a:r>
              <a:rPr lang="en-PH" dirty="0" err="1"/>
              <a:t>ito</a:t>
            </a:r>
            <a:r>
              <a:rPr lang="en-PH" dirty="0"/>
              <a:t> ay </a:t>
            </a:r>
            <a:r>
              <a:rPr lang="en-PH" dirty="0" err="1"/>
              <a:t>gagana</a:t>
            </a:r>
            <a:r>
              <a:rPr lang="en-PH" dirty="0"/>
              <a:t> </a:t>
            </a:r>
            <a:r>
              <a:rPr lang="en-PH" dirty="0" err="1"/>
              <a:t>lamang</a:t>
            </a:r>
            <a:r>
              <a:rPr lang="en-PH" dirty="0"/>
              <a:t> kung ang </a:t>
            </a:r>
            <a:r>
              <a:rPr lang="en-PH" dirty="0" err="1"/>
              <a:t>tatanggap</a:t>
            </a:r>
            <a:r>
              <a:rPr lang="en-PH" dirty="0"/>
              <a:t> ay </a:t>
            </a:r>
            <a:r>
              <a:rPr lang="en-PH" dirty="0" err="1"/>
              <a:t>mayroon</a:t>
            </a:r>
            <a:r>
              <a:rPr lang="en-PH" dirty="0"/>
              <a:t> </a:t>
            </a:r>
            <a:r>
              <a:rPr lang="en-PH" dirty="0" err="1"/>
              <a:t>nang</a:t>
            </a:r>
            <a:r>
              <a:rPr lang="en-PH" dirty="0"/>
              <a:t> </a:t>
            </a:r>
            <a:r>
              <a:rPr lang="en-PH" dirty="0" err="1"/>
              <a:t>mga</a:t>
            </a:r>
            <a:r>
              <a:rPr lang="en-PH" dirty="0"/>
              <a:t> </a:t>
            </a:r>
            <a:r>
              <a:rPr lang="en-PH" dirty="0" err="1"/>
              <a:t>pamantayan</a:t>
            </a:r>
            <a:r>
              <a:rPr lang="en-PH" dirty="0"/>
              <a:t> para </a:t>
            </a:r>
            <a:r>
              <a:rPr lang="en-PH" dirty="0" err="1"/>
              <a:t>sa</a:t>
            </a:r>
            <a:r>
              <a:rPr lang="en-PH" dirty="0"/>
              <a:t> </a:t>
            </a:r>
            <a:r>
              <a:rPr lang="en-PH" dirty="0" err="1"/>
              <a:t>pagharap</a:t>
            </a:r>
            <a:r>
              <a:rPr lang="en-PH" dirty="0"/>
              <a:t> </a:t>
            </a:r>
            <a:r>
              <a:rPr lang="en-PH" dirty="0" err="1"/>
              <a:t>sa</a:t>
            </a:r>
            <a:r>
              <a:rPr lang="en-PH" dirty="0"/>
              <a:t> </a:t>
            </a:r>
            <a:r>
              <a:rPr lang="en-PH" dirty="0" err="1"/>
              <a:t>kumpidensyal</a:t>
            </a:r>
            <a:r>
              <a:rPr lang="en-PH" dirty="0"/>
              <a:t> </a:t>
            </a:r>
          </a:p>
          <a:p>
            <a:pPr marL="0" indent="0">
              <a:buFontTx/>
              <a:buNone/>
            </a:pPr>
            <a:r>
              <a:rPr lang="en-PH" dirty="0"/>
              <a:t>    </a:t>
            </a:r>
            <a:r>
              <a:rPr lang="en-PH" dirty="0" err="1"/>
              <a:t>na</a:t>
            </a:r>
            <a:r>
              <a:rPr lang="en-PH" dirty="0"/>
              <a:t> </a:t>
            </a:r>
            <a:r>
              <a:rPr lang="en-PH" dirty="0" err="1"/>
              <a:t>impormasyon</a:t>
            </a:r>
            <a:r>
              <a:rPr lang="en-PH" dirty="0"/>
              <a:t>. </a:t>
            </a:r>
            <a:r>
              <a:rPr lang="en-PH" dirty="0" err="1"/>
              <a:t>Maaaring</a:t>
            </a:r>
            <a:r>
              <a:rPr lang="en-PH" dirty="0"/>
              <a:t> </a:t>
            </a:r>
            <a:r>
              <a:rPr lang="en-PH" dirty="0" err="1"/>
              <a:t>kabilang</a:t>
            </a:r>
            <a:r>
              <a:rPr lang="en-PH" dirty="0"/>
              <a:t> </a:t>
            </a:r>
            <a:r>
              <a:rPr lang="en-PH" dirty="0" err="1"/>
              <a:t>sa</a:t>
            </a:r>
            <a:r>
              <a:rPr lang="en-PH" dirty="0"/>
              <a:t> </a:t>
            </a:r>
            <a:r>
              <a:rPr lang="en-PH" dirty="0" err="1"/>
              <a:t>mga</a:t>
            </a:r>
            <a:r>
              <a:rPr lang="en-PH" dirty="0"/>
              <a:t> </a:t>
            </a:r>
            <a:r>
              <a:rPr lang="en-PH" dirty="0" err="1"/>
              <a:t>pamantayang</a:t>
            </a:r>
            <a:r>
              <a:rPr lang="en-PH" dirty="0"/>
              <a:t> </a:t>
            </a:r>
            <a:r>
              <a:rPr lang="en-PH" dirty="0" err="1"/>
              <a:t>ito</a:t>
            </a:r>
            <a:r>
              <a:rPr lang="en-PH" dirty="0"/>
              <a:t> ang </a:t>
            </a:r>
            <a:r>
              <a:rPr lang="en-PH" dirty="0" err="1"/>
              <a:t>paglilimita</a:t>
            </a:r>
            <a:r>
              <a:rPr lang="en-PH" dirty="0"/>
              <a:t> </a:t>
            </a:r>
            <a:r>
              <a:rPr lang="en-PH" dirty="0" err="1"/>
              <a:t>sa</a:t>
            </a:r>
            <a:r>
              <a:rPr lang="en-PH" dirty="0"/>
              <a:t> </a:t>
            </a:r>
            <a:r>
              <a:rPr lang="en-PH" dirty="0" err="1"/>
              <a:t>pag</a:t>
            </a:r>
            <a:r>
              <a:rPr lang="en-PH" dirty="0"/>
              <a:t>-access </a:t>
            </a:r>
            <a:r>
              <a:rPr lang="en-PH" dirty="0" err="1"/>
              <a:t>sa</a:t>
            </a:r>
            <a:r>
              <a:rPr lang="en-PH" dirty="0"/>
              <a:t> </a:t>
            </a:r>
            <a:r>
              <a:rPr lang="en-PH" dirty="0" err="1"/>
              <a:t>impormasyon</a:t>
            </a:r>
            <a:r>
              <a:rPr lang="en-PH" dirty="0"/>
              <a:t> o </a:t>
            </a:r>
            <a:r>
              <a:rPr lang="en-PH" dirty="0" err="1"/>
              <a:t>paggamit</a:t>
            </a:r>
            <a:r>
              <a:rPr lang="en-PH" dirty="0"/>
              <a:t> ng </a:t>
            </a:r>
            <a:r>
              <a:rPr lang="en-PH" dirty="0" err="1"/>
              <a:t>iba</a:t>
            </a:r>
            <a:endParaRPr lang="en-PH" dirty="0"/>
          </a:p>
          <a:p>
            <a:pPr marL="0" indent="0">
              <a:buFontTx/>
              <a:buNone/>
            </a:pPr>
            <a:r>
              <a:rPr lang="en-PH" dirty="0"/>
              <a:t>    pang </a:t>
            </a:r>
            <a:r>
              <a:rPr lang="en-PH" dirty="0" err="1"/>
              <a:t>mga</a:t>
            </a:r>
            <a:r>
              <a:rPr lang="en-PH" dirty="0"/>
              <a:t> </a:t>
            </a:r>
            <a:r>
              <a:rPr lang="en-PH" dirty="0" err="1"/>
              <a:t>paraan</a:t>
            </a:r>
            <a:r>
              <a:rPr lang="en-PH" dirty="0"/>
              <a:t>, </a:t>
            </a:r>
            <a:r>
              <a:rPr lang="en-PH" dirty="0" err="1"/>
              <a:t>tulad</a:t>
            </a:r>
            <a:r>
              <a:rPr lang="en-PH" dirty="0"/>
              <a:t> ng </a:t>
            </a:r>
            <a:r>
              <a:rPr lang="en-PH" dirty="0" err="1"/>
              <a:t>mga</a:t>
            </a:r>
            <a:r>
              <a:rPr lang="en-PH" dirty="0"/>
              <a:t> file </a:t>
            </a:r>
            <a:r>
              <a:rPr lang="en-PH" dirty="0" err="1"/>
              <a:t>na</a:t>
            </a:r>
            <a:r>
              <a:rPr lang="en-PH" dirty="0"/>
              <a:t> </a:t>
            </a:r>
            <a:r>
              <a:rPr lang="en-PH" dirty="0" err="1"/>
              <a:t>nagpoprotekta</a:t>
            </a:r>
            <a:r>
              <a:rPr lang="en-PH" dirty="0"/>
              <a:t> </a:t>
            </a:r>
            <a:r>
              <a:rPr lang="en-PH" dirty="0" err="1"/>
              <a:t>sa</a:t>
            </a:r>
            <a:r>
              <a:rPr lang="en-PH" dirty="0"/>
              <a:t> password, </a:t>
            </a:r>
            <a:r>
              <a:rPr lang="en-PH" dirty="0" err="1"/>
              <a:t>upang</a:t>
            </a:r>
            <a:r>
              <a:rPr lang="en-PH" dirty="0"/>
              <a:t> </a:t>
            </a:r>
            <a:r>
              <a:rPr lang="en-PH" dirty="0" err="1"/>
              <a:t>mapanatili</a:t>
            </a:r>
            <a:r>
              <a:rPr lang="en-PH" dirty="0"/>
              <a:t> ang </a:t>
            </a:r>
            <a:r>
              <a:rPr lang="en-PH" dirty="0" err="1"/>
              <a:t>lihim</a:t>
            </a:r>
            <a:r>
              <a:rPr lang="en-PH" dirty="0"/>
              <a:t>.</a:t>
            </a:r>
          </a:p>
        </p:txBody>
      </p:sp>
      <p:sp>
        <p:nvSpPr>
          <p:cNvPr id="4" name="Slide Number Placeholder 3"/>
          <p:cNvSpPr>
            <a:spLocks noGrp="1"/>
          </p:cNvSpPr>
          <p:nvPr>
            <p:ph type="sldNum" sz="quarter" idx="5"/>
          </p:nvPr>
        </p:nvSpPr>
        <p:spPr/>
        <p:txBody>
          <a:bodyPr/>
          <a:lstStyle/>
          <a:p>
            <a:fld id="{AFC0D9DE-F000-409B-85DA-1A7C0593F748}" type="slidenum">
              <a:rPr lang="en-PH" smtClean="0"/>
              <a:t>13</a:t>
            </a:fld>
            <a:endParaRPr lang="en-PH"/>
          </a:p>
        </p:txBody>
      </p:sp>
    </p:spTree>
    <p:extLst>
      <p:ext uri="{BB962C8B-B14F-4D97-AF65-F5344CB8AC3E}">
        <p14:creationId xmlns:p14="http://schemas.microsoft.com/office/powerpoint/2010/main" val="1931115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200400"/>
            <a:ext cx="4419600" cy="1470025"/>
          </a:xfrm>
        </p:spPr>
        <p:txBody>
          <a:bodyPr>
            <a:normAutofit/>
          </a:bodyPr>
          <a:lstStyle>
            <a:lvl1pPr algn="l">
              <a:defRPr sz="4400" b="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838200" y="4724400"/>
            <a:ext cx="4419600" cy="1066800"/>
          </a:xfrm>
        </p:spPr>
        <p:txBody>
          <a:bodyPr>
            <a:normAutofit/>
          </a:bodyPr>
          <a:lstStyle>
            <a:lvl1pPr marL="0" indent="0" algn="l">
              <a:buNone/>
              <a:defRPr sz="2400" i="1">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1371600"/>
            <a:ext cx="2057400" cy="4754563"/>
          </a:xfrm>
        </p:spPr>
        <p:txBody>
          <a:bodyPr vert="eaVert"/>
          <a:lstStyle>
            <a:lvl1pPr>
              <a:defRPr>
                <a:solidFill>
                  <a:schemeClr val="bg1"/>
                </a:solidFill>
              </a:defRPr>
            </a:lvl1pPr>
          </a:lstStyle>
          <a:p>
            <a:r>
              <a:rPr lang="en-US" dirty="0"/>
              <a:t>Click to edit title style</a:t>
            </a:r>
          </a:p>
        </p:txBody>
      </p:sp>
      <p:sp>
        <p:nvSpPr>
          <p:cNvPr id="3" name="Vertical Text Placeholder 2"/>
          <p:cNvSpPr>
            <a:spLocks noGrp="1"/>
          </p:cNvSpPr>
          <p:nvPr>
            <p:ph type="body" orient="vert" idx="1"/>
          </p:nvPr>
        </p:nvSpPr>
        <p:spPr>
          <a:xfrm>
            <a:off x="457200" y="1371600"/>
            <a:ext cx="6019800" cy="4754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38401" y="3024187"/>
            <a:ext cx="6056312" cy="1362075"/>
          </a:xfrm>
        </p:spPr>
        <p:txBody>
          <a:bodyPr anchor="t"/>
          <a:lstStyle>
            <a:lvl1pPr algn="l">
              <a:defRPr sz="4000" b="1" cap="all">
                <a:solidFill>
                  <a:schemeClr val="bg1"/>
                </a:solidFill>
                <a:effectLst/>
              </a:defRPr>
            </a:lvl1pPr>
          </a:lstStyle>
          <a:p>
            <a:r>
              <a:rPr lang="en-US" dirty="0"/>
              <a:t>Click to edit Master title style</a:t>
            </a:r>
          </a:p>
        </p:txBody>
      </p:sp>
      <p:sp>
        <p:nvSpPr>
          <p:cNvPr id="3" name="Text Placeholder 2"/>
          <p:cNvSpPr>
            <a:spLocks noGrp="1"/>
          </p:cNvSpPr>
          <p:nvPr>
            <p:ph type="body" idx="1"/>
          </p:nvPr>
        </p:nvSpPr>
        <p:spPr>
          <a:xfrm>
            <a:off x="2438401" y="1524000"/>
            <a:ext cx="6056312"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3008313" cy="1162050"/>
          </a:xfrm>
        </p:spPr>
        <p:txBody>
          <a:bodyPr anchor="b"/>
          <a:lstStyle>
            <a:lvl1pPr algn="l">
              <a:defRPr sz="2000" b="1">
                <a:solidFill>
                  <a:schemeClr val="bg1"/>
                </a:solidFill>
                <a:effectLst/>
              </a:defRPr>
            </a:lvl1pPr>
          </a:lstStyle>
          <a:p>
            <a:r>
              <a:rPr lang="en-US" dirty="0"/>
              <a:t>Click to edit Master title style</a:t>
            </a:r>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743200"/>
            <a:ext cx="3008313" cy="3382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070" y="4800600"/>
            <a:ext cx="8248836"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hasCustomPrompt="1"/>
          </p:nvPr>
        </p:nvSpPr>
        <p:spPr>
          <a:xfrm>
            <a:off x="411070" y="1371599"/>
            <a:ext cx="8248836" cy="3355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4" name="Text Placeholder 3"/>
          <p:cNvSpPr>
            <a:spLocks noGrp="1"/>
          </p:cNvSpPr>
          <p:nvPr>
            <p:ph type="body" sz="half" idx="2"/>
          </p:nvPr>
        </p:nvSpPr>
        <p:spPr>
          <a:xfrm>
            <a:off x="411070" y="5367338"/>
            <a:ext cx="824883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457200" y="1447800"/>
            <a:ext cx="8229600" cy="4678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800" b="0" kern="1200">
          <a:solidFill>
            <a:schemeClr val="bg1"/>
          </a:solidFill>
          <a:effectLst/>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privacy.gov.ph/data-privacy-ac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260237"/>
            <a:ext cx="5105400" cy="1470025"/>
          </a:xfrm>
        </p:spPr>
        <p:txBody>
          <a:bodyPr>
            <a:normAutofit fontScale="90000"/>
          </a:bodyPr>
          <a:lstStyle/>
          <a:p>
            <a:r>
              <a:rPr lang="en-PH" dirty="0"/>
              <a:t>CONFIDENTIALITY </a:t>
            </a:r>
            <a:br>
              <a:rPr lang="en-PH" dirty="0"/>
            </a:br>
            <a:r>
              <a:rPr lang="en-PH" dirty="0"/>
              <a:t>AGREEMENT</a:t>
            </a:r>
          </a:p>
        </p:txBody>
      </p:sp>
      <p:sp>
        <p:nvSpPr>
          <p:cNvPr id="3" name="Subtitle 2"/>
          <p:cNvSpPr>
            <a:spLocks noGrp="1"/>
          </p:cNvSpPr>
          <p:nvPr>
            <p:ph type="subTitle" idx="1"/>
          </p:nvPr>
        </p:nvSpPr>
        <p:spPr>
          <a:xfrm>
            <a:off x="838200" y="4724400"/>
            <a:ext cx="4800600" cy="1066800"/>
          </a:xfrm>
        </p:spPr>
        <p:txBody>
          <a:bodyPr/>
          <a:lstStyle/>
          <a:p>
            <a:r>
              <a:rPr lang="en-US" b="1" i="0" dirty="0">
                <a:solidFill>
                  <a:srgbClr val="292B2C"/>
                </a:solidFill>
                <a:effectLst/>
                <a:latin typeface="metropolis bold"/>
              </a:rPr>
              <a:t>Republic Act 10173 – Data Privacy Act of 2012</a:t>
            </a:r>
            <a:endParaRPr lang="en-US" b="0" i="0" dirty="0">
              <a:solidFill>
                <a:srgbClr val="292B2C"/>
              </a:solidFill>
              <a:effectLst/>
              <a:latin typeface="metropolis regular"/>
            </a:endParaRPr>
          </a:p>
          <a:p>
            <a:endParaRPr lang="en-PH" dirty="0"/>
          </a:p>
        </p:txBody>
      </p:sp>
    </p:spTree>
    <p:extLst>
      <p:ext uri="{BB962C8B-B14F-4D97-AF65-F5344CB8AC3E}">
        <p14:creationId xmlns:p14="http://schemas.microsoft.com/office/powerpoint/2010/main" val="4182778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36"/>
            <a:ext cx="9144000" cy="1143000"/>
          </a:xfrm>
          <a:solidFill>
            <a:schemeClr val="accent6">
              <a:lumMod val="75000"/>
            </a:schemeClr>
          </a:solidFill>
        </p:spPr>
        <p:txBody>
          <a:bodyPr>
            <a:noAutofit/>
          </a:bodyPr>
          <a:lstStyle/>
          <a:p>
            <a:r>
              <a:rPr lang="en-PH"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Anu-</a:t>
            </a:r>
            <a:r>
              <a:rPr lang="en-PH" sz="3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ano</a:t>
            </a:r>
            <a:r>
              <a:rPr lang="en-PH"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ang Confidential Information?</a:t>
            </a:r>
          </a:p>
        </p:txBody>
      </p:sp>
      <p:sp>
        <p:nvSpPr>
          <p:cNvPr id="7" name="Rectangle 3">
            <a:extLst>
              <a:ext uri="{FF2B5EF4-FFF2-40B4-BE49-F238E27FC236}">
                <a16:creationId xmlns:a16="http://schemas.microsoft.com/office/drawing/2014/main" id="{81AC1E1B-F0B6-BF27-3BA5-BE65BFEB6332}"/>
              </a:ext>
            </a:extLst>
          </p:cNvPr>
          <p:cNvSpPr>
            <a:spLocks noChangeArrowheads="1"/>
          </p:cNvSpPr>
          <p:nvPr/>
        </p:nvSpPr>
        <p:spPr bwMode="auto">
          <a:xfrm>
            <a:off x="266700" y="1447800"/>
            <a:ext cx="8610600" cy="1082356"/>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342900" indent="-342900" algn="just" eaLnBrk="0" fontAlgn="base" hangingPunct="0">
              <a:spcBef>
                <a:spcPct val="0"/>
              </a:spcBef>
              <a:spcAft>
                <a:spcPct val="0"/>
              </a:spcAft>
              <a:buFont typeface="Wingdings" panose="05000000000000000000" pitchFamily="2" charset="2"/>
              <a:buChar char="§"/>
            </a:pP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Sa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mga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impormasyon</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at/o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mga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dokumento</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ng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Kompanya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tungkol</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sa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lahat ng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mga</a:t>
            </a:r>
            <a:r>
              <a:rPr kumimoji="0" lang="en-PH" altLang="en-US" sz="2400" b="1" i="0" u="sng"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empleyado</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at/o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mga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bisita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ng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Kompanya</a:t>
            </a:r>
            <a:endParaRPr lang="en-US" altLang="en-US" sz="2300" b="1" dirty="0">
              <a:solidFill>
                <a:srgbClr val="FFFF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8A412E4-9FC5-CE81-196E-53E22CFE61DE}"/>
              </a:ext>
            </a:extLst>
          </p:cNvPr>
          <p:cNvSpPr>
            <a:spLocks noChangeArrowheads="1"/>
          </p:cNvSpPr>
          <p:nvPr/>
        </p:nvSpPr>
        <p:spPr bwMode="auto">
          <a:xfrm>
            <a:off x="2057400" y="3400476"/>
            <a:ext cx="6423660" cy="1082356"/>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PH" altLang="en-US" sz="2400" b="0" strike="noStrike" cap="none" normalizeH="0" baseline="0" dirty="0">
                <a:ln>
                  <a:noFill/>
                </a:ln>
                <a:solidFill>
                  <a:srgbClr val="FFFF00"/>
                </a:solidFill>
                <a:effectLst/>
                <a:latin typeface="Arial" panose="020B0604020202020204" pitchFamily="34" charset="0"/>
                <a:ea typeface="Times New Roman" panose="02020603050405020304" pitchFamily="18" charset="0"/>
                <a:cs typeface="Arial" panose="020B0604020202020204" pitchFamily="34" charset="0"/>
              </a:rPr>
              <a:t>Any network access details like password, VPN, server and cloud data, separated employee’s email credentials.</a:t>
            </a:r>
            <a:endParaRPr kumimoji="0" lang="en-PH" altLang="en-US" sz="1100" b="0"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687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BEA23-6132-1BAD-6EC2-F9A0CDD84F41}"/>
              </a:ext>
            </a:extLst>
          </p:cNvPr>
          <p:cNvSpPr>
            <a:spLocks noGrp="1"/>
          </p:cNvSpPr>
          <p:nvPr>
            <p:ph type="title"/>
          </p:nvPr>
        </p:nvSpPr>
        <p:spPr>
          <a:xfrm>
            <a:off x="76200" y="152400"/>
            <a:ext cx="8229600" cy="1143000"/>
          </a:xfrm>
        </p:spPr>
        <p:txBody>
          <a:bodyPr>
            <a:normAutofit fontScale="90000"/>
          </a:bodyPr>
          <a:lstStyle/>
          <a:p>
            <a:r>
              <a:rPr lang="en-US" dirty="0"/>
              <a:t>Personal &amp; Sensitive Information</a:t>
            </a:r>
          </a:p>
        </p:txBody>
      </p:sp>
      <p:sp>
        <p:nvSpPr>
          <p:cNvPr id="4" name="Rectangle 3">
            <a:extLst>
              <a:ext uri="{FF2B5EF4-FFF2-40B4-BE49-F238E27FC236}">
                <a16:creationId xmlns:a16="http://schemas.microsoft.com/office/drawing/2014/main" id="{8F3887C5-6FF1-77F8-69A7-31D3050B6FBE}"/>
              </a:ext>
            </a:extLst>
          </p:cNvPr>
          <p:cNvSpPr/>
          <p:nvPr/>
        </p:nvSpPr>
        <p:spPr>
          <a:xfrm>
            <a:off x="1210771" y="1217083"/>
            <a:ext cx="2667000" cy="1077218"/>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Personal Information</a:t>
            </a:r>
          </a:p>
        </p:txBody>
      </p:sp>
      <p:sp>
        <p:nvSpPr>
          <p:cNvPr id="6" name="TextBox 5">
            <a:extLst>
              <a:ext uri="{FF2B5EF4-FFF2-40B4-BE49-F238E27FC236}">
                <a16:creationId xmlns:a16="http://schemas.microsoft.com/office/drawing/2014/main" id="{383A4C24-0470-2170-CA44-A9E83FDFB6C7}"/>
              </a:ext>
            </a:extLst>
          </p:cNvPr>
          <p:cNvSpPr txBox="1"/>
          <p:nvPr/>
        </p:nvSpPr>
        <p:spPr>
          <a:xfrm>
            <a:off x="5105400" y="2241239"/>
            <a:ext cx="4876800" cy="3970318"/>
          </a:xfrm>
          <a:prstGeom prst="rect">
            <a:avLst/>
          </a:prstGeom>
          <a:noFill/>
        </p:spPr>
        <p:txBody>
          <a:bodyPr wrap="square">
            <a:spAutoFit/>
          </a:bodyPr>
          <a:lstStyle/>
          <a:p>
            <a:r>
              <a:rPr lang="en-US" sz="2400" b="0" i="0" dirty="0">
                <a:solidFill>
                  <a:schemeClr val="bg1"/>
                </a:solidFill>
                <a:effectLst/>
                <a:latin typeface="Lato" panose="020F0502020204030203" pitchFamily="34" charset="0"/>
              </a:rPr>
              <a:t>it refers to any data on a </a:t>
            </a:r>
          </a:p>
          <a:p>
            <a:r>
              <a:rPr lang="en-US" sz="2400" b="0" i="0" dirty="0">
                <a:solidFill>
                  <a:schemeClr val="bg1"/>
                </a:solidFill>
                <a:effectLst/>
                <a:latin typeface="Lato" panose="020F0502020204030203" pitchFamily="34" charset="0"/>
              </a:rPr>
              <a:t>person’s </a:t>
            </a:r>
          </a:p>
          <a:p>
            <a:pPr marL="285750" indent="-285750">
              <a:buFont typeface="Arial" panose="020B0604020202020204" pitchFamily="34" charset="0"/>
              <a:buChar char="•"/>
            </a:pPr>
            <a:r>
              <a:rPr lang="en-US" sz="2400" dirty="0">
                <a:solidFill>
                  <a:schemeClr val="bg1"/>
                </a:solidFill>
                <a:latin typeface="Lato" panose="020F0502020204030203" pitchFamily="34" charset="0"/>
              </a:rPr>
              <a:t>Race,</a:t>
            </a:r>
          </a:p>
          <a:p>
            <a:pPr marL="285750" indent="-285750">
              <a:buFont typeface="Arial" panose="020B0604020202020204" pitchFamily="34" charset="0"/>
              <a:buChar char="•"/>
            </a:pPr>
            <a:r>
              <a:rPr lang="en-US" sz="2400" b="0" i="0" dirty="0">
                <a:solidFill>
                  <a:schemeClr val="bg1"/>
                </a:solidFill>
                <a:effectLst/>
                <a:latin typeface="Lato" panose="020F0502020204030203" pitchFamily="34" charset="0"/>
              </a:rPr>
              <a:t>Ethnic Origin,</a:t>
            </a:r>
          </a:p>
          <a:p>
            <a:pPr marL="285750" indent="-285750">
              <a:buFont typeface="Arial" panose="020B0604020202020204" pitchFamily="34" charset="0"/>
              <a:buChar char="•"/>
            </a:pPr>
            <a:r>
              <a:rPr lang="en-US" sz="2400" dirty="0">
                <a:solidFill>
                  <a:schemeClr val="bg1"/>
                </a:solidFill>
                <a:latin typeface="Lato" panose="020F0502020204030203" pitchFamily="34" charset="0"/>
              </a:rPr>
              <a:t>Political Opinion, </a:t>
            </a:r>
          </a:p>
          <a:p>
            <a:pPr marL="285750" indent="-285750">
              <a:buFont typeface="Arial" panose="020B0604020202020204" pitchFamily="34" charset="0"/>
              <a:buChar char="•"/>
            </a:pPr>
            <a:r>
              <a:rPr lang="en-US" sz="2400" b="0" i="0" dirty="0">
                <a:solidFill>
                  <a:schemeClr val="bg1"/>
                </a:solidFill>
                <a:effectLst/>
                <a:latin typeface="Lato" panose="020F0502020204030203" pitchFamily="34" charset="0"/>
              </a:rPr>
              <a:t>Religious/Similar beliefs, </a:t>
            </a:r>
          </a:p>
          <a:p>
            <a:pPr marL="285750" indent="-285750">
              <a:buFont typeface="Arial" panose="020B0604020202020204" pitchFamily="34" charset="0"/>
              <a:buChar char="•"/>
            </a:pPr>
            <a:r>
              <a:rPr lang="en-US" sz="2400" dirty="0">
                <a:solidFill>
                  <a:schemeClr val="bg1"/>
                </a:solidFill>
                <a:latin typeface="Lato" panose="020F0502020204030203" pitchFamily="34" charset="0"/>
              </a:rPr>
              <a:t>Health, Sexual Life,</a:t>
            </a:r>
          </a:p>
          <a:p>
            <a:pPr marL="285750" indent="-285750">
              <a:buFont typeface="Arial" panose="020B0604020202020204" pitchFamily="34" charset="0"/>
              <a:buChar char="•"/>
            </a:pPr>
            <a:r>
              <a:rPr lang="en-US" sz="2400" dirty="0">
                <a:solidFill>
                  <a:schemeClr val="bg1"/>
                </a:solidFill>
                <a:latin typeface="Lato" panose="020F0502020204030203" pitchFamily="34" charset="0"/>
              </a:rPr>
              <a:t>Offenses and </a:t>
            </a:r>
            <a:r>
              <a:rPr lang="en-US" sz="2400" b="0" i="0" dirty="0">
                <a:solidFill>
                  <a:schemeClr val="bg1"/>
                </a:solidFill>
                <a:effectLst/>
                <a:latin typeface="Lato" panose="020F0502020204030203" pitchFamily="34" charset="0"/>
              </a:rPr>
              <a:t>Court </a:t>
            </a:r>
          </a:p>
          <a:p>
            <a:pPr lvl="1"/>
            <a:r>
              <a:rPr lang="en-US" sz="2400" b="0" i="0" dirty="0">
                <a:solidFill>
                  <a:schemeClr val="bg1"/>
                </a:solidFill>
                <a:effectLst/>
                <a:latin typeface="Lato" panose="020F0502020204030203" pitchFamily="34" charset="0"/>
              </a:rPr>
              <a:t>Proceedings</a:t>
            </a:r>
          </a:p>
          <a:p>
            <a:pPr marL="285750" indent="-285750">
              <a:buFont typeface="Arial" panose="020B0604020202020204" pitchFamily="34" charset="0"/>
              <a:buChar char="•"/>
            </a:pPr>
            <a:endParaRPr lang="en-US" b="0" i="0" dirty="0">
              <a:solidFill>
                <a:schemeClr val="bg1"/>
              </a:solidFill>
              <a:effectLst/>
              <a:latin typeface="Lato" panose="020F0502020204030203" pitchFamily="34" charset="0"/>
            </a:endParaRPr>
          </a:p>
          <a:p>
            <a:endParaRPr lang="en-US" dirty="0"/>
          </a:p>
        </p:txBody>
      </p:sp>
      <p:sp>
        <p:nvSpPr>
          <p:cNvPr id="7" name="Rectangle 6">
            <a:extLst>
              <a:ext uri="{FF2B5EF4-FFF2-40B4-BE49-F238E27FC236}">
                <a16:creationId xmlns:a16="http://schemas.microsoft.com/office/drawing/2014/main" id="{BFB18599-2C68-F5EC-B881-E43DDC77EFBE}"/>
              </a:ext>
            </a:extLst>
          </p:cNvPr>
          <p:cNvSpPr/>
          <p:nvPr/>
        </p:nvSpPr>
        <p:spPr>
          <a:xfrm>
            <a:off x="5334000" y="1217083"/>
            <a:ext cx="2667000" cy="1077218"/>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Sensitive Information</a:t>
            </a:r>
          </a:p>
        </p:txBody>
      </p:sp>
      <p:sp>
        <p:nvSpPr>
          <p:cNvPr id="8" name="TextBox 7">
            <a:extLst>
              <a:ext uri="{FF2B5EF4-FFF2-40B4-BE49-F238E27FC236}">
                <a16:creationId xmlns:a16="http://schemas.microsoft.com/office/drawing/2014/main" id="{169FC945-D5C7-BEC8-3BE0-AAB5AB045FE9}"/>
              </a:ext>
            </a:extLst>
          </p:cNvPr>
          <p:cNvSpPr txBox="1"/>
          <p:nvPr/>
        </p:nvSpPr>
        <p:spPr>
          <a:xfrm>
            <a:off x="1143000" y="2362198"/>
            <a:ext cx="3733800" cy="2215991"/>
          </a:xfrm>
          <a:prstGeom prst="rect">
            <a:avLst/>
          </a:prstGeom>
          <a:noFill/>
        </p:spPr>
        <p:txBody>
          <a:bodyPr wrap="square">
            <a:spAutoFit/>
          </a:bodyPr>
          <a:lstStyle/>
          <a:p>
            <a:r>
              <a:rPr lang="en-US" sz="2400" b="0" i="0" dirty="0">
                <a:solidFill>
                  <a:schemeClr val="bg1"/>
                </a:solidFill>
                <a:effectLst/>
                <a:latin typeface="Lato" panose="020F0502020204030203" pitchFamily="34" charset="0"/>
              </a:rPr>
              <a:t>it refers to any information to</a:t>
            </a:r>
          </a:p>
          <a:p>
            <a:pPr algn="l">
              <a:buFont typeface="Arial" panose="020B0604020202020204" pitchFamily="34" charset="0"/>
              <a:buChar char="•"/>
            </a:pPr>
            <a:r>
              <a:rPr lang="en-US" sz="2400" b="0" i="0" dirty="0">
                <a:solidFill>
                  <a:schemeClr val="bg1"/>
                </a:solidFill>
                <a:effectLst/>
                <a:latin typeface="Lato" panose="020F0502020204030203" pitchFamily="34" charset="0"/>
              </a:rPr>
              <a:t>a </a:t>
            </a:r>
            <a:r>
              <a:rPr lang="en-US" sz="2400" b="1" i="0" dirty="0">
                <a:solidFill>
                  <a:schemeClr val="bg1"/>
                </a:solidFill>
                <a:effectLst/>
                <a:latin typeface="Lato" panose="020F0502020204030203" pitchFamily="34" charset="0"/>
              </a:rPr>
              <a:t>particular individual</a:t>
            </a:r>
            <a:r>
              <a:rPr lang="en-US" sz="2400" b="0" i="0" dirty="0">
                <a:solidFill>
                  <a:schemeClr val="bg1"/>
                </a:solidFill>
                <a:effectLst/>
                <a:latin typeface="Lato" panose="020F0502020204030203" pitchFamily="34" charset="0"/>
              </a:rPr>
              <a:t>; or</a:t>
            </a:r>
          </a:p>
          <a:p>
            <a:pPr algn="l">
              <a:buFont typeface="Arial" panose="020B0604020202020204" pitchFamily="34" charset="0"/>
              <a:buChar char="•"/>
            </a:pPr>
            <a:r>
              <a:rPr lang="en-US" sz="2400" b="0" i="0" dirty="0">
                <a:solidFill>
                  <a:schemeClr val="bg1"/>
                </a:solidFill>
                <a:effectLst/>
                <a:latin typeface="Lato" panose="020F0502020204030203" pitchFamily="34" charset="0"/>
              </a:rPr>
              <a:t>a person who could be </a:t>
            </a:r>
            <a:r>
              <a:rPr lang="en-US" sz="2400" b="1" i="0" dirty="0">
                <a:solidFill>
                  <a:schemeClr val="bg1"/>
                </a:solidFill>
                <a:effectLst/>
                <a:latin typeface="Lato" panose="020F0502020204030203" pitchFamily="34" charset="0"/>
              </a:rPr>
              <a:t>easily identified</a:t>
            </a:r>
            <a:r>
              <a:rPr lang="en-US" sz="2400" b="0" i="0" dirty="0">
                <a:solidFill>
                  <a:schemeClr val="bg1"/>
                </a:solidFill>
                <a:effectLst/>
                <a:latin typeface="Lato" panose="020F0502020204030203" pitchFamily="34" charset="0"/>
              </a:rPr>
              <a:t>. </a:t>
            </a:r>
          </a:p>
          <a:p>
            <a:endParaRPr lang="en-US" dirty="0"/>
          </a:p>
        </p:txBody>
      </p:sp>
    </p:spTree>
    <p:extLst>
      <p:ext uri="{BB962C8B-B14F-4D97-AF65-F5344CB8AC3E}">
        <p14:creationId xmlns:p14="http://schemas.microsoft.com/office/powerpoint/2010/main" val="131569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8">
                                            <p:txEl>
                                              <p:pRg st="0" end="0"/>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1" end="1"/>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36" dur="500"/>
                                        <p:tgtEl>
                                          <p:spTgt spid="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 calcmode="lin" valueType="num">
                                      <p:cBhvr additive="base">
                                        <p:cTn id="41"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48" dur="500"/>
                                        <p:tgtEl>
                                          <p:spTgt spid="6">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anim calcmode="lin" valueType="num">
                                      <p:cBhvr additive="base">
                                        <p:cTn id="53" dur="500"/>
                                        <p:tgtEl>
                                          <p:spTgt spid="6">
                                            <p:txEl>
                                              <p:pRg st="4" end="4"/>
                                            </p:txEl>
                                          </p:spTgt>
                                        </p:tgtEl>
                                        <p:attrNameLst>
                                          <p:attrName>ppt_y</p:attrName>
                                        </p:attrNameLst>
                                      </p:cBhvr>
                                      <p:tavLst>
                                        <p:tav tm="0">
                                          <p:val>
                                            <p:strVal val="#ppt_y+#ppt_h*1.125000"/>
                                          </p:val>
                                        </p:tav>
                                        <p:tav tm="100000">
                                          <p:val>
                                            <p:strVal val="#ppt_y"/>
                                          </p:val>
                                        </p:tav>
                                      </p:tavLst>
                                    </p:anim>
                                    <p:animEffect transition="in" filter="wipe(up)">
                                      <p:cBhvr>
                                        <p:cTn id="54" dur="500"/>
                                        <p:tgtEl>
                                          <p:spTgt spid="6">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nodeType="clickEffect">
                                  <p:stCondLst>
                                    <p:cond delay="0"/>
                                  </p:stCondLst>
                                  <p:childTnLst>
                                    <p:set>
                                      <p:cBhvr>
                                        <p:cTn id="58" dur="1" fill="hold">
                                          <p:stCondLst>
                                            <p:cond delay="0"/>
                                          </p:stCondLst>
                                        </p:cTn>
                                        <p:tgtEl>
                                          <p:spTgt spid="6">
                                            <p:txEl>
                                              <p:pRg st="5" end="5"/>
                                            </p:txEl>
                                          </p:spTgt>
                                        </p:tgtEl>
                                        <p:attrNameLst>
                                          <p:attrName>style.visibility</p:attrName>
                                        </p:attrNameLst>
                                      </p:cBhvr>
                                      <p:to>
                                        <p:strVal val="visible"/>
                                      </p:to>
                                    </p:set>
                                    <p:anim calcmode="lin" valueType="num">
                                      <p:cBhvr additive="base">
                                        <p:cTn id="59" dur="500"/>
                                        <p:tgtEl>
                                          <p:spTgt spid="6">
                                            <p:txEl>
                                              <p:pRg st="5" end="5"/>
                                            </p:txEl>
                                          </p:spTgt>
                                        </p:tgtEl>
                                        <p:attrNameLst>
                                          <p:attrName>ppt_y</p:attrName>
                                        </p:attrNameLst>
                                      </p:cBhvr>
                                      <p:tavLst>
                                        <p:tav tm="0">
                                          <p:val>
                                            <p:strVal val="#ppt_y+#ppt_h*1.125000"/>
                                          </p:val>
                                        </p:tav>
                                        <p:tav tm="100000">
                                          <p:val>
                                            <p:strVal val="#ppt_y"/>
                                          </p:val>
                                        </p:tav>
                                      </p:tavLst>
                                    </p:anim>
                                    <p:animEffect transition="in" filter="wipe(up)">
                                      <p:cBhvr>
                                        <p:cTn id="60" dur="500"/>
                                        <p:tgtEl>
                                          <p:spTgt spid="6">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nodeType="clickEffect">
                                  <p:stCondLst>
                                    <p:cond delay="0"/>
                                  </p:stCondLst>
                                  <p:childTnLst>
                                    <p:set>
                                      <p:cBhvr>
                                        <p:cTn id="64" dur="1" fill="hold">
                                          <p:stCondLst>
                                            <p:cond delay="0"/>
                                          </p:stCondLst>
                                        </p:cTn>
                                        <p:tgtEl>
                                          <p:spTgt spid="6">
                                            <p:txEl>
                                              <p:pRg st="6" end="6"/>
                                            </p:txEl>
                                          </p:spTgt>
                                        </p:tgtEl>
                                        <p:attrNameLst>
                                          <p:attrName>style.visibility</p:attrName>
                                        </p:attrNameLst>
                                      </p:cBhvr>
                                      <p:to>
                                        <p:strVal val="visible"/>
                                      </p:to>
                                    </p:set>
                                    <p:anim calcmode="lin" valueType="num">
                                      <p:cBhvr additive="base">
                                        <p:cTn id="65" dur="500"/>
                                        <p:tgtEl>
                                          <p:spTgt spid="6">
                                            <p:txEl>
                                              <p:pRg st="6" end="6"/>
                                            </p:txEl>
                                          </p:spTgt>
                                        </p:tgtEl>
                                        <p:attrNameLst>
                                          <p:attrName>ppt_y</p:attrName>
                                        </p:attrNameLst>
                                      </p:cBhvr>
                                      <p:tavLst>
                                        <p:tav tm="0">
                                          <p:val>
                                            <p:strVal val="#ppt_y+#ppt_h*1.125000"/>
                                          </p:val>
                                        </p:tav>
                                        <p:tav tm="100000">
                                          <p:val>
                                            <p:strVal val="#ppt_y"/>
                                          </p:val>
                                        </p:tav>
                                      </p:tavLst>
                                    </p:anim>
                                    <p:animEffect transition="in" filter="wipe(up)">
                                      <p:cBhvr>
                                        <p:cTn id="66" dur="500"/>
                                        <p:tgtEl>
                                          <p:spTgt spid="6">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4" fill="hold" nodeType="clickEffect">
                                  <p:stCondLst>
                                    <p:cond delay="0"/>
                                  </p:stCondLst>
                                  <p:childTnLst>
                                    <p:set>
                                      <p:cBhvr>
                                        <p:cTn id="70" dur="1" fill="hold">
                                          <p:stCondLst>
                                            <p:cond delay="0"/>
                                          </p:stCondLst>
                                        </p:cTn>
                                        <p:tgtEl>
                                          <p:spTgt spid="6">
                                            <p:txEl>
                                              <p:pRg st="7" end="7"/>
                                            </p:txEl>
                                          </p:spTgt>
                                        </p:tgtEl>
                                        <p:attrNameLst>
                                          <p:attrName>style.visibility</p:attrName>
                                        </p:attrNameLst>
                                      </p:cBhvr>
                                      <p:to>
                                        <p:strVal val="visible"/>
                                      </p:to>
                                    </p:set>
                                    <p:anim calcmode="lin" valueType="num">
                                      <p:cBhvr additive="base">
                                        <p:cTn id="71" dur="500"/>
                                        <p:tgtEl>
                                          <p:spTgt spid="6">
                                            <p:txEl>
                                              <p:pRg st="7" end="7"/>
                                            </p:txEl>
                                          </p:spTgt>
                                        </p:tgtEl>
                                        <p:attrNameLst>
                                          <p:attrName>ppt_y</p:attrName>
                                        </p:attrNameLst>
                                      </p:cBhvr>
                                      <p:tavLst>
                                        <p:tav tm="0">
                                          <p:val>
                                            <p:strVal val="#ppt_y+#ppt_h*1.125000"/>
                                          </p:val>
                                        </p:tav>
                                        <p:tav tm="100000">
                                          <p:val>
                                            <p:strVal val="#ppt_y"/>
                                          </p:val>
                                        </p:tav>
                                      </p:tavLst>
                                    </p:anim>
                                    <p:animEffect transition="in" filter="wipe(up)">
                                      <p:cBhvr>
                                        <p:cTn id="72" dur="500"/>
                                        <p:tgtEl>
                                          <p:spTgt spid="6">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nodeType="clickEffect">
                                  <p:stCondLst>
                                    <p:cond delay="0"/>
                                  </p:stCondLst>
                                  <p:childTnLst>
                                    <p:set>
                                      <p:cBhvr>
                                        <p:cTn id="76" dur="1" fill="hold">
                                          <p:stCondLst>
                                            <p:cond delay="0"/>
                                          </p:stCondLst>
                                        </p:cTn>
                                        <p:tgtEl>
                                          <p:spTgt spid="6">
                                            <p:txEl>
                                              <p:pRg st="8" end="8"/>
                                            </p:txEl>
                                          </p:spTgt>
                                        </p:tgtEl>
                                        <p:attrNameLst>
                                          <p:attrName>style.visibility</p:attrName>
                                        </p:attrNameLst>
                                      </p:cBhvr>
                                      <p:to>
                                        <p:strVal val="visible"/>
                                      </p:to>
                                    </p:set>
                                    <p:anim calcmode="lin" valueType="num">
                                      <p:cBhvr additive="base">
                                        <p:cTn id="77" dur="500"/>
                                        <p:tgtEl>
                                          <p:spTgt spid="6">
                                            <p:txEl>
                                              <p:pRg st="8" end="8"/>
                                            </p:txEl>
                                          </p:spTgt>
                                        </p:tgtEl>
                                        <p:attrNameLst>
                                          <p:attrName>ppt_y</p:attrName>
                                        </p:attrNameLst>
                                      </p:cBhvr>
                                      <p:tavLst>
                                        <p:tav tm="0">
                                          <p:val>
                                            <p:strVal val="#ppt_y+#ppt_h*1.125000"/>
                                          </p:val>
                                        </p:tav>
                                        <p:tav tm="100000">
                                          <p:val>
                                            <p:strVal val="#ppt_y"/>
                                          </p:val>
                                        </p:tav>
                                      </p:tavLst>
                                    </p:anim>
                                    <p:animEffect transition="in" filter="wipe(up)">
                                      <p:cBhvr>
                                        <p:cTn id="78"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F627D-679A-1B88-E15B-EB030925D157}"/>
              </a:ext>
            </a:extLst>
          </p:cNvPr>
          <p:cNvSpPr>
            <a:spLocks noGrp="1"/>
          </p:cNvSpPr>
          <p:nvPr>
            <p:ph type="title"/>
          </p:nvPr>
        </p:nvSpPr>
        <p:spPr/>
        <p:txBody>
          <a:bodyPr/>
          <a:lstStyle/>
          <a:p>
            <a:r>
              <a:rPr lang="en-US" dirty="0" err="1"/>
              <a:t>Pagsusulit</a:t>
            </a:r>
            <a:endParaRPr lang="en-US" dirty="0"/>
          </a:p>
        </p:txBody>
      </p:sp>
      <p:sp>
        <p:nvSpPr>
          <p:cNvPr id="10" name="Rectangle 9">
            <a:extLst>
              <a:ext uri="{FF2B5EF4-FFF2-40B4-BE49-F238E27FC236}">
                <a16:creationId xmlns:a16="http://schemas.microsoft.com/office/drawing/2014/main" id="{8EC86B6E-1E32-D723-2C7F-1B5918D32684}"/>
              </a:ext>
            </a:extLst>
          </p:cNvPr>
          <p:cNvSpPr/>
          <p:nvPr/>
        </p:nvSpPr>
        <p:spPr>
          <a:xfrm>
            <a:off x="1219200" y="1290504"/>
            <a:ext cx="2667000" cy="954107"/>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Personal Information</a:t>
            </a:r>
          </a:p>
        </p:txBody>
      </p:sp>
      <p:sp>
        <p:nvSpPr>
          <p:cNvPr id="11" name="Rectangle 10">
            <a:extLst>
              <a:ext uri="{FF2B5EF4-FFF2-40B4-BE49-F238E27FC236}">
                <a16:creationId xmlns:a16="http://schemas.microsoft.com/office/drawing/2014/main" id="{628EFDC5-E9E9-5328-99D3-0D4D1965BD95}"/>
              </a:ext>
            </a:extLst>
          </p:cNvPr>
          <p:cNvSpPr/>
          <p:nvPr/>
        </p:nvSpPr>
        <p:spPr>
          <a:xfrm>
            <a:off x="5334000" y="1290504"/>
            <a:ext cx="2667000" cy="954107"/>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Sensitive Information</a:t>
            </a:r>
          </a:p>
        </p:txBody>
      </p:sp>
      <p:sp>
        <p:nvSpPr>
          <p:cNvPr id="12" name="TextBox 11">
            <a:extLst>
              <a:ext uri="{FF2B5EF4-FFF2-40B4-BE49-F238E27FC236}">
                <a16:creationId xmlns:a16="http://schemas.microsoft.com/office/drawing/2014/main" id="{14D22F09-3B54-6D1A-AD0C-2C8F90975BDF}"/>
              </a:ext>
            </a:extLst>
          </p:cNvPr>
          <p:cNvSpPr txBox="1"/>
          <p:nvPr/>
        </p:nvSpPr>
        <p:spPr>
          <a:xfrm>
            <a:off x="3886200" y="2590800"/>
            <a:ext cx="1600200" cy="461665"/>
          </a:xfrm>
          <a:prstGeom prst="rect">
            <a:avLst/>
          </a:prstGeom>
          <a:solidFill>
            <a:schemeClr val="accent2">
              <a:lumMod val="75000"/>
            </a:schemeClr>
          </a:solidFill>
        </p:spPr>
        <p:txBody>
          <a:bodyPr wrap="square" rtlCol="0">
            <a:spAutoFit/>
          </a:bodyPr>
          <a:lstStyle/>
          <a:p>
            <a:pPr algn="ctr"/>
            <a:r>
              <a:rPr lang="en-US" sz="2400" dirty="0">
                <a:solidFill>
                  <a:schemeClr val="bg1"/>
                </a:solidFill>
                <a:latin typeface="Arial Nova" panose="020B0504020202020204" pitchFamily="34" charset="0"/>
              </a:rPr>
              <a:t>Address</a:t>
            </a:r>
          </a:p>
        </p:txBody>
      </p:sp>
      <p:sp>
        <p:nvSpPr>
          <p:cNvPr id="13" name="TextBox 12">
            <a:extLst>
              <a:ext uri="{FF2B5EF4-FFF2-40B4-BE49-F238E27FC236}">
                <a16:creationId xmlns:a16="http://schemas.microsoft.com/office/drawing/2014/main" id="{EB5A6746-AE8B-C783-30FE-3BC1DA2E1EDC}"/>
              </a:ext>
            </a:extLst>
          </p:cNvPr>
          <p:cNvSpPr txBox="1"/>
          <p:nvPr/>
        </p:nvSpPr>
        <p:spPr>
          <a:xfrm>
            <a:off x="3935136" y="3382715"/>
            <a:ext cx="1600200" cy="830997"/>
          </a:xfrm>
          <a:prstGeom prst="rect">
            <a:avLst/>
          </a:prstGeom>
          <a:solidFill>
            <a:schemeClr val="accent2">
              <a:lumMod val="75000"/>
            </a:schemeClr>
          </a:solidFill>
        </p:spPr>
        <p:txBody>
          <a:bodyPr wrap="square" rtlCol="0">
            <a:spAutoFit/>
          </a:bodyPr>
          <a:lstStyle/>
          <a:p>
            <a:pPr algn="ctr"/>
            <a:r>
              <a:rPr lang="en-US" sz="2400" dirty="0">
                <a:solidFill>
                  <a:schemeClr val="bg1"/>
                </a:solidFill>
                <a:latin typeface="Arial Nova" panose="020B0504020202020204" pitchFamily="34" charset="0"/>
              </a:rPr>
              <a:t>Phone Number</a:t>
            </a:r>
          </a:p>
        </p:txBody>
      </p:sp>
      <p:sp>
        <p:nvSpPr>
          <p:cNvPr id="14" name="TextBox 13">
            <a:extLst>
              <a:ext uri="{FF2B5EF4-FFF2-40B4-BE49-F238E27FC236}">
                <a16:creationId xmlns:a16="http://schemas.microsoft.com/office/drawing/2014/main" id="{4682B7D3-357C-F69E-E194-367216F8254D}"/>
              </a:ext>
            </a:extLst>
          </p:cNvPr>
          <p:cNvSpPr txBox="1"/>
          <p:nvPr/>
        </p:nvSpPr>
        <p:spPr>
          <a:xfrm>
            <a:off x="3958905" y="4364500"/>
            <a:ext cx="1600200" cy="461665"/>
          </a:xfrm>
          <a:prstGeom prst="rect">
            <a:avLst/>
          </a:prstGeom>
          <a:solidFill>
            <a:schemeClr val="accent2">
              <a:lumMod val="75000"/>
            </a:schemeClr>
          </a:solidFill>
        </p:spPr>
        <p:txBody>
          <a:bodyPr wrap="square" rtlCol="0">
            <a:spAutoFit/>
          </a:bodyPr>
          <a:lstStyle/>
          <a:p>
            <a:pPr algn="ctr"/>
            <a:r>
              <a:rPr lang="en-US" sz="2400" dirty="0">
                <a:solidFill>
                  <a:schemeClr val="bg1"/>
                </a:solidFill>
                <a:latin typeface="Arial Nova" panose="020B0504020202020204" pitchFamily="34" charset="0"/>
              </a:rPr>
              <a:t>Age</a:t>
            </a:r>
          </a:p>
        </p:txBody>
      </p:sp>
      <p:sp>
        <p:nvSpPr>
          <p:cNvPr id="15" name="TextBox 14">
            <a:extLst>
              <a:ext uri="{FF2B5EF4-FFF2-40B4-BE49-F238E27FC236}">
                <a16:creationId xmlns:a16="http://schemas.microsoft.com/office/drawing/2014/main" id="{0840A0F6-41B5-24F9-CB11-E179D7FD308E}"/>
              </a:ext>
            </a:extLst>
          </p:cNvPr>
          <p:cNvSpPr txBox="1"/>
          <p:nvPr/>
        </p:nvSpPr>
        <p:spPr>
          <a:xfrm>
            <a:off x="3968692" y="4976953"/>
            <a:ext cx="1600200" cy="461665"/>
          </a:xfrm>
          <a:prstGeom prst="rect">
            <a:avLst/>
          </a:prstGeom>
          <a:solidFill>
            <a:schemeClr val="accent2">
              <a:lumMod val="75000"/>
            </a:schemeClr>
          </a:solidFill>
        </p:spPr>
        <p:txBody>
          <a:bodyPr wrap="square" rtlCol="0">
            <a:spAutoFit/>
          </a:bodyPr>
          <a:lstStyle/>
          <a:p>
            <a:pPr algn="ctr"/>
            <a:r>
              <a:rPr lang="en-US" sz="2400" dirty="0">
                <a:solidFill>
                  <a:schemeClr val="bg1"/>
                </a:solidFill>
                <a:latin typeface="Arial Nova" panose="020B0504020202020204" pitchFamily="34" charset="0"/>
              </a:rPr>
              <a:t>Salary</a:t>
            </a:r>
          </a:p>
        </p:txBody>
      </p:sp>
      <p:sp>
        <p:nvSpPr>
          <p:cNvPr id="16" name="TextBox 15">
            <a:extLst>
              <a:ext uri="{FF2B5EF4-FFF2-40B4-BE49-F238E27FC236}">
                <a16:creationId xmlns:a16="http://schemas.microsoft.com/office/drawing/2014/main" id="{9DAD26CA-D5E4-0D14-309E-36CFA67709A9}"/>
              </a:ext>
            </a:extLst>
          </p:cNvPr>
          <p:cNvSpPr txBox="1"/>
          <p:nvPr/>
        </p:nvSpPr>
        <p:spPr>
          <a:xfrm>
            <a:off x="3960303" y="5605844"/>
            <a:ext cx="1600200" cy="461665"/>
          </a:xfrm>
          <a:prstGeom prst="rect">
            <a:avLst/>
          </a:prstGeom>
          <a:solidFill>
            <a:schemeClr val="accent2">
              <a:lumMod val="75000"/>
            </a:schemeClr>
          </a:solidFill>
        </p:spPr>
        <p:txBody>
          <a:bodyPr wrap="square" rtlCol="0">
            <a:spAutoFit/>
          </a:bodyPr>
          <a:lstStyle/>
          <a:p>
            <a:pPr algn="ctr"/>
            <a:r>
              <a:rPr lang="en-US" sz="2400" dirty="0">
                <a:solidFill>
                  <a:schemeClr val="bg1"/>
                </a:solidFill>
                <a:latin typeface="Arial Nova" panose="020B0504020202020204" pitchFamily="34" charset="0"/>
              </a:rPr>
              <a:t>Weight</a:t>
            </a:r>
          </a:p>
        </p:txBody>
      </p:sp>
      <p:sp>
        <p:nvSpPr>
          <p:cNvPr id="17" name="TextBox 16">
            <a:extLst>
              <a:ext uri="{FF2B5EF4-FFF2-40B4-BE49-F238E27FC236}">
                <a16:creationId xmlns:a16="http://schemas.microsoft.com/office/drawing/2014/main" id="{90EE27E2-E5B6-0EB5-50B3-7EE09E091581}"/>
              </a:ext>
            </a:extLst>
          </p:cNvPr>
          <p:cNvSpPr txBox="1"/>
          <p:nvPr/>
        </p:nvSpPr>
        <p:spPr>
          <a:xfrm>
            <a:off x="3974285" y="6273423"/>
            <a:ext cx="1600200" cy="461665"/>
          </a:xfrm>
          <a:prstGeom prst="rect">
            <a:avLst/>
          </a:prstGeom>
          <a:solidFill>
            <a:schemeClr val="accent2">
              <a:lumMod val="75000"/>
            </a:schemeClr>
          </a:solidFill>
        </p:spPr>
        <p:txBody>
          <a:bodyPr wrap="square" rtlCol="0">
            <a:spAutoFit/>
          </a:bodyPr>
          <a:lstStyle/>
          <a:p>
            <a:pPr algn="ctr"/>
            <a:r>
              <a:rPr lang="en-US" sz="2400" dirty="0">
                <a:solidFill>
                  <a:schemeClr val="bg1"/>
                </a:solidFill>
                <a:latin typeface="Arial Nova" panose="020B0504020202020204" pitchFamily="34" charset="0"/>
              </a:rPr>
              <a:t>Diabetic</a:t>
            </a:r>
          </a:p>
        </p:txBody>
      </p:sp>
    </p:spTree>
    <p:extLst>
      <p:ext uri="{BB962C8B-B14F-4D97-AF65-F5344CB8AC3E}">
        <p14:creationId xmlns:p14="http://schemas.microsoft.com/office/powerpoint/2010/main" val="153170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1.11022E-16 -2.59259E-6 L -0.22917 -0.00023 " pathEditMode="relative" rAng="0" ptsTypes="AA">
                                      <p:cBhvr>
                                        <p:cTn id="10" dur="2000" fill="hold"/>
                                        <p:tgtEl>
                                          <p:spTgt spid="12"/>
                                        </p:tgtEl>
                                        <p:attrNameLst>
                                          <p:attrName>ppt_x</p:attrName>
                                          <p:attrName>ppt_y</p:attrName>
                                        </p:attrNameLst>
                                      </p:cBhvr>
                                      <p:rCtr x="-11458" y="-23"/>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1.94444E-6 -3.7037E-6 L -0.22916 -0.00023 " pathEditMode="relative" rAng="0" ptsTypes="AA">
                                      <p:cBhvr>
                                        <p:cTn id="18" dur="2000" fill="hold"/>
                                        <p:tgtEl>
                                          <p:spTgt spid="13"/>
                                        </p:tgtEl>
                                        <p:attrNameLst>
                                          <p:attrName>ppt_x</p:attrName>
                                          <p:attrName>ppt_y</p:attrName>
                                        </p:attrNameLst>
                                      </p:cBhvr>
                                      <p:rCtr x="-11458" y="-23"/>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3.88889E-6 2.59259E-6 L 0.23784 0.00278 " pathEditMode="relative" rAng="0" ptsTypes="AA">
                                      <p:cBhvr>
                                        <p:cTn id="26" dur="2000" fill="hold"/>
                                        <p:tgtEl>
                                          <p:spTgt spid="14"/>
                                        </p:tgtEl>
                                        <p:attrNameLst>
                                          <p:attrName>ppt_x</p:attrName>
                                          <p:attrName>ppt_y</p:attrName>
                                        </p:attrNameLst>
                                      </p:cBhvr>
                                      <p:rCtr x="11892" y="139"/>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2.22222E-6 7.40741E-7 L -0.2382 -0.00509 " pathEditMode="relative" rAng="0" ptsTypes="AA">
                                      <p:cBhvr>
                                        <p:cTn id="34" dur="2000" fill="hold"/>
                                        <p:tgtEl>
                                          <p:spTgt spid="15"/>
                                        </p:tgtEl>
                                        <p:attrNameLst>
                                          <p:attrName>ppt_x</p:attrName>
                                          <p:attrName>ppt_y</p:attrName>
                                        </p:attrNameLst>
                                      </p:cBhvr>
                                      <p:rCtr x="-11910" y="-255"/>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par>
                          <p:cTn id="39" fill="hold">
                            <p:stCondLst>
                              <p:cond delay="0"/>
                            </p:stCondLst>
                            <p:childTnLst>
                              <p:par>
                                <p:cTn id="40" presetID="42" presetClass="path" presetSubtype="0" accel="50000" decel="50000" fill="hold" grpId="1" nodeType="afterEffect">
                                  <p:stCondLst>
                                    <p:cond delay="0"/>
                                  </p:stCondLst>
                                  <p:childTnLst>
                                    <p:animMotion origin="layout" path="M -0.00399 0.00717 L 0.23368 -0.00024 " pathEditMode="relative" rAng="0" ptsTypes="AA">
                                      <p:cBhvr>
                                        <p:cTn id="41" dur="2000" fill="hold"/>
                                        <p:tgtEl>
                                          <p:spTgt spid="16"/>
                                        </p:tgtEl>
                                        <p:attrNameLst>
                                          <p:attrName>ppt_x</p:attrName>
                                          <p:attrName>ppt_y</p:attrName>
                                        </p:attrNameLst>
                                      </p:cBhvr>
                                      <p:rCtr x="11875" y="-370"/>
                                    </p:animMotion>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1.38889E-6 3.7037E-7 L 0.23628 -0.00394 " pathEditMode="relative" rAng="0" ptsTypes="AA">
                                      <p:cBhvr>
                                        <p:cTn id="49" dur="2000" fill="hold"/>
                                        <p:tgtEl>
                                          <p:spTgt spid="17"/>
                                        </p:tgtEl>
                                        <p:attrNameLst>
                                          <p:attrName>ppt_x</p:attrName>
                                          <p:attrName>ppt_y</p:attrName>
                                        </p:attrNameLst>
                                      </p:cBhvr>
                                      <p:rCtr x="11806"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36"/>
            <a:ext cx="9144000" cy="1143000"/>
          </a:xfrm>
          <a:solidFill>
            <a:schemeClr val="accent6">
              <a:lumMod val="75000"/>
            </a:schemeClr>
          </a:solidFill>
        </p:spPr>
        <p:txBody>
          <a:bodyPr>
            <a:noAutofit/>
          </a:bodyPr>
          <a:lstStyle/>
          <a:p>
            <a:r>
              <a:rPr lang="en-PH"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Kailan </a:t>
            </a:r>
            <a:r>
              <a:rPr lang="en-PH" sz="3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nagsisimula</a:t>
            </a:r>
            <a:r>
              <a:rPr lang="en-PH"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ang </a:t>
            </a:r>
            <a:br>
              <a:rPr lang="en-PH"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PH"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Confidentiality Agreement?</a:t>
            </a:r>
          </a:p>
        </p:txBody>
      </p:sp>
      <p:sp>
        <p:nvSpPr>
          <p:cNvPr id="7" name="Rectangle 3">
            <a:extLst>
              <a:ext uri="{FF2B5EF4-FFF2-40B4-BE49-F238E27FC236}">
                <a16:creationId xmlns:a16="http://schemas.microsoft.com/office/drawing/2014/main" id="{81AC1E1B-F0B6-BF27-3BA5-BE65BFEB6332}"/>
              </a:ext>
            </a:extLst>
          </p:cNvPr>
          <p:cNvSpPr>
            <a:spLocks noChangeArrowheads="1"/>
          </p:cNvSpPr>
          <p:nvPr/>
        </p:nvSpPr>
        <p:spPr bwMode="auto">
          <a:xfrm>
            <a:off x="2133600" y="2209800"/>
            <a:ext cx="6743700" cy="2559683"/>
          </a:xfrm>
          <a:prstGeom prst="rect">
            <a:avLst/>
          </a:prstGeom>
          <a:noFill/>
          <a:ln>
            <a:noFill/>
          </a:ln>
          <a:effectLst/>
        </p:spPr>
        <p:txBody>
          <a:bodyPr vert="horz" wrap="square" lIns="0" tIns="-12696" rIns="0" bIns="-12696" numCol="1" anchor="ctr" anchorCtr="0" compatLnSpc="1">
            <a:prstTxWarp prst="textNoShape">
              <a:avLst/>
            </a:prstTxWarp>
            <a:spAutoFit/>
          </a:bodyPr>
          <a:lstStyle/>
          <a:p>
            <a:pPr algn="just" eaLnBrk="0" fontAlgn="base" hangingPunct="0">
              <a:spcBef>
                <a:spcPct val="0"/>
              </a:spcBef>
              <a:spcAft>
                <a:spcPct val="0"/>
              </a:spcAft>
            </a:pPr>
            <a:r>
              <a:rPr lang="en-PH" altLang="en-US" sz="2400" b="1" dirty="0">
                <a:solidFill>
                  <a:srgbClr val="FFFF00"/>
                </a:solidFill>
                <a:latin typeface="Arial" panose="020B0604020202020204" pitchFamily="34" charset="0"/>
                <a:cs typeface="Arial" panose="020B0604020202020204" pitchFamily="34" charset="0"/>
              </a:rPr>
              <a:t>Simula </a:t>
            </a:r>
            <a:r>
              <a:rPr lang="en-PH" altLang="en-US" sz="2400" b="1" dirty="0" err="1">
                <a:solidFill>
                  <a:srgbClr val="FFFF00"/>
                </a:solidFill>
                <a:latin typeface="Arial" panose="020B0604020202020204" pitchFamily="34" charset="0"/>
                <a:cs typeface="Arial" panose="020B0604020202020204" pitchFamily="34" charset="0"/>
              </a:rPr>
              <a:t>sa</a:t>
            </a:r>
            <a:r>
              <a:rPr lang="en-PH" altLang="en-US" sz="2400" b="1" dirty="0">
                <a:solidFill>
                  <a:srgbClr val="FFFF00"/>
                </a:solidFill>
                <a:latin typeface="Arial" panose="020B0604020202020204" pitchFamily="34" charset="0"/>
                <a:cs typeface="Arial" panose="020B0604020202020204" pitchFamily="34" charset="0"/>
              </a:rPr>
              <a:t> </a:t>
            </a:r>
          </a:p>
          <a:p>
            <a:pPr algn="just" eaLnBrk="0" fontAlgn="base" hangingPunct="0">
              <a:spcBef>
                <a:spcPct val="0"/>
              </a:spcBef>
              <a:spcAft>
                <a:spcPct val="0"/>
              </a:spcAft>
            </a:pPr>
            <a:r>
              <a:rPr lang="en-PH" altLang="en-US" sz="2400" b="1" dirty="0">
                <a:solidFill>
                  <a:srgbClr val="FF0000"/>
                </a:solidFill>
                <a:latin typeface="Arial" panose="020B0604020202020204" pitchFamily="34" charset="0"/>
                <a:cs typeface="Arial" panose="020B0604020202020204" pitchFamily="34" charset="0"/>
              </a:rPr>
              <a:t>     </a:t>
            </a:r>
            <a:r>
              <a:rPr lang="en-PH" altLang="en-US" sz="2400" b="1" dirty="0" err="1">
                <a:solidFill>
                  <a:srgbClr val="00FF00"/>
                </a:solidFill>
                <a:latin typeface="Arial" panose="020B0604020202020204" pitchFamily="34" charset="0"/>
                <a:cs typeface="Arial" panose="020B0604020202020204" pitchFamily="34" charset="0"/>
              </a:rPr>
              <a:t>unang</a:t>
            </a:r>
            <a:r>
              <a:rPr lang="en-PH" altLang="en-US" sz="2400" b="1" dirty="0">
                <a:solidFill>
                  <a:srgbClr val="00FF00"/>
                </a:solidFill>
                <a:latin typeface="Arial" panose="020B0604020202020204" pitchFamily="34" charset="0"/>
                <a:cs typeface="Arial" panose="020B0604020202020204" pitchFamily="34" charset="0"/>
              </a:rPr>
              <a:t> </a:t>
            </a:r>
            <a:r>
              <a:rPr lang="en-PH" altLang="en-US" sz="2400" b="1" dirty="0" err="1">
                <a:solidFill>
                  <a:srgbClr val="00FF00"/>
                </a:solidFill>
                <a:latin typeface="Arial" panose="020B0604020202020204" pitchFamily="34" charset="0"/>
                <a:cs typeface="Arial" panose="020B0604020202020204" pitchFamily="34" charset="0"/>
              </a:rPr>
              <a:t>araw</a:t>
            </a:r>
            <a:r>
              <a:rPr lang="en-PH" altLang="en-US" sz="2400" b="1" dirty="0">
                <a:solidFill>
                  <a:srgbClr val="00FF00"/>
                </a:solidFill>
                <a:latin typeface="Arial" panose="020B0604020202020204" pitchFamily="34" charset="0"/>
                <a:cs typeface="Arial" panose="020B0604020202020204" pitchFamily="34" charset="0"/>
              </a:rPr>
              <a:t> ng </a:t>
            </a:r>
            <a:r>
              <a:rPr lang="en-PH" altLang="en-US" sz="2400" b="1" dirty="0" err="1">
                <a:solidFill>
                  <a:srgbClr val="00FF00"/>
                </a:solidFill>
                <a:latin typeface="Arial" panose="020B0604020202020204" pitchFamily="34" charset="0"/>
                <a:cs typeface="Arial" panose="020B0604020202020204" pitchFamily="34" charset="0"/>
              </a:rPr>
              <a:t>pagkakatanggap</a:t>
            </a:r>
            <a:r>
              <a:rPr lang="en-PH" altLang="en-US" sz="2400" b="1" dirty="0">
                <a:solidFill>
                  <a:srgbClr val="00FF00"/>
                </a:solidFill>
                <a:latin typeface="Arial" panose="020B0604020202020204" pitchFamily="34" charset="0"/>
                <a:cs typeface="Arial" panose="020B0604020202020204" pitchFamily="34" charset="0"/>
              </a:rPr>
              <a:t> </a:t>
            </a:r>
            <a:r>
              <a:rPr lang="en-PH" altLang="en-US" sz="2400" b="1" dirty="0" err="1">
                <a:solidFill>
                  <a:srgbClr val="00FF00"/>
                </a:solidFill>
                <a:latin typeface="Arial" panose="020B0604020202020204" pitchFamily="34" charset="0"/>
                <a:cs typeface="Arial" panose="020B0604020202020204" pitchFamily="34" charset="0"/>
              </a:rPr>
              <a:t>sa</a:t>
            </a:r>
            <a:r>
              <a:rPr lang="en-PH" altLang="en-US" sz="2400" b="1" dirty="0">
                <a:solidFill>
                  <a:srgbClr val="00FF00"/>
                </a:solidFill>
                <a:latin typeface="Arial" panose="020B0604020202020204" pitchFamily="34" charset="0"/>
                <a:cs typeface="Arial" panose="020B0604020202020204" pitchFamily="34" charset="0"/>
              </a:rPr>
              <a:t> </a:t>
            </a:r>
            <a:r>
              <a:rPr lang="en-PH" altLang="en-US" sz="2400" b="1" dirty="0" err="1">
                <a:solidFill>
                  <a:srgbClr val="00FF00"/>
                </a:solidFill>
                <a:latin typeface="Arial" panose="020B0604020202020204" pitchFamily="34" charset="0"/>
                <a:cs typeface="Arial" panose="020B0604020202020204" pitchFamily="34" charset="0"/>
              </a:rPr>
              <a:t>trabaho</a:t>
            </a:r>
            <a:r>
              <a:rPr lang="en-PH" altLang="en-US" sz="2400" b="1" dirty="0">
                <a:solidFill>
                  <a:srgbClr val="00FF00"/>
                </a:solidFill>
                <a:latin typeface="Arial" panose="020B0604020202020204" pitchFamily="34" charset="0"/>
                <a:cs typeface="Arial" panose="020B0604020202020204" pitchFamily="34" charset="0"/>
              </a:rPr>
              <a:t> </a:t>
            </a:r>
          </a:p>
          <a:p>
            <a:pPr algn="just" eaLnBrk="0" fontAlgn="base" hangingPunct="0">
              <a:spcBef>
                <a:spcPct val="0"/>
              </a:spcBef>
              <a:spcAft>
                <a:spcPct val="0"/>
              </a:spcAft>
            </a:pPr>
            <a:endParaRPr lang="en-PH" altLang="en-US" sz="2400" b="1" dirty="0">
              <a:solidFill>
                <a:srgbClr val="FFFF00"/>
              </a:solidFill>
              <a:latin typeface="Arial" panose="020B0604020202020204" pitchFamily="34" charset="0"/>
              <a:cs typeface="Arial" panose="020B0604020202020204" pitchFamily="34" charset="0"/>
            </a:endParaRPr>
          </a:p>
          <a:p>
            <a:pPr algn="just" eaLnBrk="0" fontAlgn="base" hangingPunct="0">
              <a:spcBef>
                <a:spcPct val="0"/>
              </a:spcBef>
              <a:spcAft>
                <a:spcPct val="0"/>
              </a:spcAft>
            </a:pPr>
            <a:r>
              <a:rPr lang="en-PH" altLang="en-US" sz="2400" b="1" dirty="0" err="1">
                <a:solidFill>
                  <a:srgbClr val="FFFF00"/>
                </a:solidFill>
                <a:latin typeface="Arial" panose="020B0604020202020204" pitchFamily="34" charset="0"/>
                <a:cs typeface="Arial" panose="020B0604020202020204" pitchFamily="34" charset="0"/>
              </a:rPr>
              <a:t>hanggang</a:t>
            </a:r>
            <a:r>
              <a:rPr lang="en-PH" altLang="en-US" sz="2400" b="1" dirty="0">
                <a:solidFill>
                  <a:srgbClr val="FFFF00"/>
                </a:solidFill>
                <a:latin typeface="Arial" panose="020B0604020202020204" pitchFamily="34" charset="0"/>
                <a:cs typeface="Arial" panose="020B0604020202020204" pitchFamily="34" charset="0"/>
              </a:rPr>
              <a:t> </a:t>
            </a:r>
          </a:p>
          <a:p>
            <a:pPr algn="just" eaLnBrk="0" fontAlgn="base" hangingPunct="0">
              <a:spcBef>
                <a:spcPct val="0"/>
              </a:spcBef>
              <a:spcAft>
                <a:spcPct val="0"/>
              </a:spcAft>
            </a:pPr>
            <a:r>
              <a:rPr lang="en-PH" altLang="en-US" sz="2400" b="1" dirty="0">
                <a:solidFill>
                  <a:srgbClr val="FFC000"/>
                </a:solidFill>
                <a:latin typeface="Arial" panose="020B0604020202020204" pitchFamily="34" charset="0"/>
                <a:cs typeface="Arial" panose="020B0604020202020204" pitchFamily="34" charset="0"/>
              </a:rPr>
              <a:t>     </a:t>
            </a:r>
            <a:r>
              <a:rPr lang="en-PH" altLang="en-US" sz="2400" b="1" dirty="0" err="1">
                <a:solidFill>
                  <a:srgbClr val="00FF00"/>
                </a:solidFill>
                <a:latin typeface="Arial" panose="020B0604020202020204" pitchFamily="34" charset="0"/>
                <a:cs typeface="Arial" panose="020B0604020202020204" pitchFamily="34" charset="0"/>
              </a:rPr>
              <a:t>tatlong</a:t>
            </a:r>
            <a:r>
              <a:rPr lang="en-PH" altLang="en-US" sz="2400" b="1" dirty="0">
                <a:solidFill>
                  <a:srgbClr val="00FF00"/>
                </a:solidFill>
                <a:latin typeface="Arial" panose="020B0604020202020204" pitchFamily="34" charset="0"/>
                <a:cs typeface="Arial" panose="020B0604020202020204" pitchFamily="34" charset="0"/>
              </a:rPr>
              <a:t> </a:t>
            </a:r>
            <a:r>
              <a:rPr lang="en-PH" altLang="en-US" sz="2400" b="1" dirty="0" err="1">
                <a:solidFill>
                  <a:srgbClr val="00FF00"/>
                </a:solidFill>
                <a:latin typeface="Arial" panose="020B0604020202020204" pitchFamily="34" charset="0"/>
                <a:cs typeface="Arial" panose="020B0604020202020204" pitchFamily="34" charset="0"/>
              </a:rPr>
              <a:t>taon</a:t>
            </a:r>
            <a:r>
              <a:rPr lang="en-PH" altLang="en-US" sz="2400" b="1" dirty="0">
                <a:solidFill>
                  <a:srgbClr val="00FF00"/>
                </a:solidFill>
                <a:latin typeface="Arial" panose="020B0604020202020204" pitchFamily="34" charset="0"/>
                <a:cs typeface="Arial" panose="020B0604020202020204" pitchFamily="34" charset="0"/>
              </a:rPr>
              <a:t> (3 years) </a:t>
            </a:r>
            <a:r>
              <a:rPr lang="en-PH" altLang="en-US" sz="2400" b="1" dirty="0" err="1">
                <a:solidFill>
                  <a:srgbClr val="00FF00"/>
                </a:solidFill>
                <a:latin typeface="Arial" panose="020B0604020202020204" pitchFamily="34" charset="0"/>
                <a:cs typeface="Arial" panose="020B0604020202020204" pitchFamily="34" charset="0"/>
              </a:rPr>
              <a:t>pagkatapos</a:t>
            </a:r>
            <a:r>
              <a:rPr lang="en-PH" altLang="en-US" sz="2400" b="1" dirty="0">
                <a:solidFill>
                  <a:srgbClr val="00FF00"/>
                </a:solidFill>
                <a:latin typeface="Arial" panose="020B0604020202020204" pitchFamily="34" charset="0"/>
                <a:cs typeface="Arial" panose="020B0604020202020204" pitchFamily="34" charset="0"/>
              </a:rPr>
              <a:t> ng   </a:t>
            </a:r>
          </a:p>
          <a:p>
            <a:pPr algn="just" eaLnBrk="0" fontAlgn="base" hangingPunct="0">
              <a:spcBef>
                <a:spcPct val="0"/>
              </a:spcBef>
              <a:spcAft>
                <a:spcPct val="0"/>
              </a:spcAft>
            </a:pPr>
            <a:r>
              <a:rPr lang="en-PH" altLang="en-US" sz="2400" b="1" dirty="0">
                <a:solidFill>
                  <a:srgbClr val="00FF00"/>
                </a:solidFill>
                <a:latin typeface="Arial" panose="020B0604020202020204" pitchFamily="34" charset="0"/>
                <a:cs typeface="Arial" panose="020B0604020202020204" pitchFamily="34" charset="0"/>
              </a:rPr>
              <a:t>     </a:t>
            </a:r>
            <a:r>
              <a:rPr lang="en-PH" altLang="en-US" sz="2400" b="1" dirty="0" err="1">
                <a:solidFill>
                  <a:srgbClr val="00FF00"/>
                </a:solidFill>
                <a:latin typeface="Arial" panose="020B0604020202020204" pitchFamily="34" charset="0"/>
                <a:cs typeface="Arial" panose="020B0604020202020204" pitchFamily="34" charset="0"/>
              </a:rPr>
              <a:t>panunugkulang</a:t>
            </a:r>
            <a:r>
              <a:rPr lang="en-PH" altLang="en-US" sz="2400" b="1" dirty="0">
                <a:solidFill>
                  <a:srgbClr val="00FF00"/>
                </a:solidFill>
                <a:latin typeface="Arial" panose="020B0604020202020204" pitchFamily="34" charset="0"/>
                <a:cs typeface="Arial" panose="020B0604020202020204" pitchFamily="34" charset="0"/>
              </a:rPr>
              <a:t> </a:t>
            </a:r>
            <a:r>
              <a:rPr lang="en-PH" altLang="en-US" sz="2400" b="1" dirty="0" err="1">
                <a:solidFill>
                  <a:srgbClr val="00FF00"/>
                </a:solidFill>
                <a:latin typeface="Arial" panose="020B0604020202020204" pitchFamily="34" charset="0"/>
                <a:cs typeface="Arial" panose="020B0604020202020204" pitchFamily="34" charset="0"/>
              </a:rPr>
              <a:t>bilang</a:t>
            </a:r>
            <a:r>
              <a:rPr lang="en-PH" altLang="en-US" sz="2400" b="1" dirty="0">
                <a:solidFill>
                  <a:srgbClr val="00FF00"/>
                </a:solidFill>
                <a:latin typeface="Arial" panose="020B0604020202020204" pitchFamily="34" charset="0"/>
                <a:cs typeface="Arial" panose="020B0604020202020204" pitchFamily="34" charset="0"/>
              </a:rPr>
              <a:t> </a:t>
            </a:r>
            <a:r>
              <a:rPr lang="en-PH" altLang="en-US" sz="2400" b="1" dirty="0" err="1">
                <a:solidFill>
                  <a:srgbClr val="00FF00"/>
                </a:solidFill>
                <a:latin typeface="Arial" panose="020B0604020202020204" pitchFamily="34" charset="0"/>
                <a:cs typeface="Arial" panose="020B0604020202020204" pitchFamily="34" charset="0"/>
              </a:rPr>
              <a:t>empleyado</a:t>
            </a:r>
            <a:r>
              <a:rPr lang="en-PH" altLang="en-US" sz="2400" b="1" dirty="0">
                <a:solidFill>
                  <a:srgbClr val="00FF00"/>
                </a:solidFill>
                <a:latin typeface="Arial" panose="020B0604020202020204" pitchFamily="34" charset="0"/>
                <a:cs typeface="Arial" panose="020B0604020202020204" pitchFamily="34" charset="0"/>
              </a:rPr>
              <a:t> ng </a:t>
            </a:r>
          </a:p>
          <a:p>
            <a:pPr algn="just" eaLnBrk="0" fontAlgn="base" hangingPunct="0">
              <a:spcBef>
                <a:spcPct val="0"/>
              </a:spcBef>
              <a:spcAft>
                <a:spcPct val="0"/>
              </a:spcAft>
            </a:pPr>
            <a:r>
              <a:rPr lang="en-PH" altLang="en-US" sz="2400" b="1" dirty="0">
                <a:solidFill>
                  <a:srgbClr val="00FF00"/>
                </a:solidFill>
                <a:latin typeface="Arial" panose="020B0604020202020204" pitchFamily="34" charset="0"/>
                <a:cs typeface="Arial" panose="020B0604020202020204" pitchFamily="34" charset="0"/>
              </a:rPr>
              <a:t>     </a:t>
            </a:r>
            <a:r>
              <a:rPr lang="en-PH" altLang="en-US" sz="2400" b="1" dirty="0" err="1">
                <a:solidFill>
                  <a:srgbClr val="00FF00"/>
                </a:solidFill>
                <a:latin typeface="Arial" panose="020B0604020202020204" pitchFamily="34" charset="0"/>
                <a:cs typeface="Arial" panose="020B0604020202020204" pitchFamily="34" charset="0"/>
              </a:rPr>
              <a:t>Kumpanya</a:t>
            </a:r>
            <a:r>
              <a:rPr lang="en-PH" altLang="en-US" sz="2400" b="1" dirty="0">
                <a:solidFill>
                  <a:srgbClr val="00FF00"/>
                </a:solidFill>
                <a:latin typeface="Arial" panose="020B0604020202020204" pitchFamily="34" charset="0"/>
                <a:cs typeface="Arial" panose="020B0604020202020204" pitchFamily="34" charset="0"/>
              </a:rPr>
              <a:t>.</a:t>
            </a:r>
            <a:endParaRPr lang="en-US" altLang="en-US" sz="2300" b="1" dirty="0">
              <a:solidFill>
                <a:srgbClr val="00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214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36"/>
            <a:ext cx="9144000" cy="1143000"/>
          </a:xfrm>
          <a:solidFill>
            <a:schemeClr val="accent6">
              <a:lumMod val="75000"/>
            </a:schemeClr>
          </a:solidFill>
        </p:spPr>
        <p:txBody>
          <a:bodyPr>
            <a:noAutofit/>
          </a:bodyPr>
          <a:lstStyle/>
          <a:p>
            <a:r>
              <a:rPr lang="en-PH"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Sino-</a:t>
            </a:r>
            <a:r>
              <a:rPr lang="en-PH" sz="3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sino</a:t>
            </a:r>
            <a:r>
              <a:rPr lang="en-PH"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ang covered ng</a:t>
            </a:r>
            <a:br>
              <a:rPr lang="en-PH"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PH"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Confidentiality Agreement?</a:t>
            </a:r>
          </a:p>
        </p:txBody>
      </p:sp>
      <p:sp>
        <p:nvSpPr>
          <p:cNvPr id="7" name="Rectangle 3">
            <a:extLst>
              <a:ext uri="{FF2B5EF4-FFF2-40B4-BE49-F238E27FC236}">
                <a16:creationId xmlns:a16="http://schemas.microsoft.com/office/drawing/2014/main" id="{81AC1E1B-F0B6-BF27-3BA5-BE65BFEB6332}"/>
              </a:ext>
            </a:extLst>
          </p:cNvPr>
          <p:cNvSpPr>
            <a:spLocks noChangeArrowheads="1"/>
          </p:cNvSpPr>
          <p:nvPr/>
        </p:nvSpPr>
        <p:spPr bwMode="auto">
          <a:xfrm>
            <a:off x="2057400" y="2887822"/>
            <a:ext cx="6743700" cy="1082356"/>
          </a:xfrm>
          <a:prstGeom prst="rect">
            <a:avLst/>
          </a:prstGeom>
          <a:noFill/>
          <a:ln>
            <a:noFill/>
          </a:ln>
          <a:effectLst/>
        </p:spPr>
        <p:txBody>
          <a:bodyPr vert="horz" wrap="square" lIns="0" tIns="-12696" rIns="0" bIns="-12696" numCol="1" anchor="ctr" anchorCtr="0" compatLnSpc="1">
            <a:prstTxWarp prst="textNoShape">
              <a:avLst/>
            </a:prstTxWarp>
            <a:spAutoFit/>
          </a:bodyPr>
          <a:lstStyle/>
          <a:p>
            <a:pPr algn="just" eaLnBrk="0" fontAlgn="base" hangingPunct="0">
              <a:spcBef>
                <a:spcPct val="0"/>
              </a:spcBef>
              <a:spcAft>
                <a:spcPct val="0"/>
              </a:spcAft>
            </a:pPr>
            <a:r>
              <a:rPr lang="en-PH" altLang="en-US" sz="2400" b="1" dirty="0">
                <a:solidFill>
                  <a:srgbClr val="FFFF00"/>
                </a:solidFill>
                <a:latin typeface="Arial" panose="020B0604020202020204" pitchFamily="34" charset="0"/>
                <a:cs typeface="Arial" panose="020B0604020202020204" pitchFamily="34" charset="0"/>
              </a:rPr>
              <a:t>Ang </a:t>
            </a:r>
            <a:r>
              <a:rPr lang="en-PH" altLang="en-US" sz="2400" b="1" dirty="0">
                <a:solidFill>
                  <a:srgbClr val="00FF00"/>
                </a:solidFill>
                <a:latin typeface="Arial" panose="020B0604020202020204" pitchFamily="34" charset="0"/>
                <a:cs typeface="Arial" panose="020B0604020202020204" pitchFamily="34" charset="0"/>
              </a:rPr>
              <a:t>lahat</a:t>
            </a:r>
            <a:r>
              <a:rPr lang="en-PH" altLang="en-US" sz="2400" b="1" dirty="0">
                <a:solidFill>
                  <a:srgbClr val="FFFF00"/>
                </a:solidFill>
                <a:latin typeface="Arial" panose="020B0604020202020204" pitchFamily="34" charset="0"/>
                <a:cs typeface="Arial" panose="020B0604020202020204" pitchFamily="34" charset="0"/>
              </a:rPr>
              <a:t> ng </a:t>
            </a:r>
            <a:r>
              <a:rPr lang="en-PH" altLang="en-US" sz="2400" b="1" dirty="0" err="1">
                <a:solidFill>
                  <a:srgbClr val="00FF00"/>
                </a:solidFill>
                <a:latin typeface="Arial" panose="020B0604020202020204" pitchFamily="34" charset="0"/>
                <a:cs typeface="Arial" panose="020B0604020202020204" pitchFamily="34" charset="0"/>
              </a:rPr>
              <a:t>empleyado</a:t>
            </a:r>
            <a:r>
              <a:rPr lang="en-PH" altLang="en-US" sz="2400" b="1" dirty="0">
                <a:solidFill>
                  <a:srgbClr val="00FF00"/>
                </a:solidFill>
                <a:latin typeface="Arial" panose="020B0604020202020204" pitchFamily="34" charset="0"/>
                <a:cs typeface="Arial" panose="020B0604020202020204" pitchFamily="34" charset="0"/>
              </a:rPr>
              <a:t>, agency providers, sub-con </a:t>
            </a:r>
            <a:r>
              <a:rPr lang="en-PH" altLang="en-US" sz="2400" b="1" dirty="0" err="1">
                <a:solidFill>
                  <a:srgbClr val="FFFF00"/>
                </a:solidFill>
                <a:latin typeface="Arial" panose="020B0604020202020204" pitchFamily="34" charset="0"/>
                <a:cs typeface="Arial" panose="020B0604020202020204" pitchFamily="34" charset="0"/>
              </a:rPr>
              <a:t>na</a:t>
            </a:r>
            <a:r>
              <a:rPr lang="en-PH" altLang="en-US" sz="2400" b="1" dirty="0">
                <a:solidFill>
                  <a:srgbClr val="FFFF00"/>
                </a:solidFill>
                <a:latin typeface="Arial" panose="020B0604020202020204" pitchFamily="34" charset="0"/>
                <a:cs typeface="Arial" panose="020B0604020202020204" pitchFamily="34" charset="0"/>
              </a:rPr>
              <a:t> </a:t>
            </a:r>
            <a:r>
              <a:rPr lang="en-PH" altLang="en-US" sz="2400" b="1" dirty="0" err="1">
                <a:solidFill>
                  <a:srgbClr val="FFFF00"/>
                </a:solidFill>
                <a:latin typeface="Arial" panose="020B0604020202020204" pitchFamily="34" charset="0"/>
                <a:cs typeface="Arial" panose="020B0604020202020204" pitchFamily="34" charset="0"/>
              </a:rPr>
              <a:t>mayroong</a:t>
            </a:r>
            <a:r>
              <a:rPr lang="en-PH" altLang="en-US" sz="2400" b="1" dirty="0">
                <a:solidFill>
                  <a:srgbClr val="FFFF00"/>
                </a:solidFill>
                <a:latin typeface="Arial" panose="020B0604020202020204" pitchFamily="34" charset="0"/>
                <a:cs typeface="Arial" panose="020B0604020202020204" pitchFamily="34" charset="0"/>
              </a:rPr>
              <a:t> access </a:t>
            </a:r>
            <a:r>
              <a:rPr lang="en-PH" altLang="en-US" sz="2400" b="1" dirty="0" err="1">
                <a:solidFill>
                  <a:srgbClr val="FFFF00"/>
                </a:solidFill>
                <a:latin typeface="Arial" panose="020B0604020202020204" pitchFamily="34" charset="0"/>
                <a:cs typeface="Arial" panose="020B0604020202020204" pitchFamily="34" charset="0"/>
              </a:rPr>
              <a:t>sa</a:t>
            </a:r>
            <a:r>
              <a:rPr lang="en-PH" altLang="en-US" sz="2400" b="1" dirty="0">
                <a:solidFill>
                  <a:srgbClr val="FFFF00"/>
                </a:solidFill>
                <a:latin typeface="Arial" panose="020B0604020202020204" pitchFamily="34" charset="0"/>
                <a:cs typeface="Arial" panose="020B0604020202020204" pitchFamily="34" charset="0"/>
              </a:rPr>
              <a:t> </a:t>
            </a:r>
            <a:r>
              <a:rPr lang="en-PH" altLang="en-US" sz="2400" b="1" dirty="0" err="1">
                <a:solidFill>
                  <a:srgbClr val="FFFF00"/>
                </a:solidFill>
                <a:latin typeface="Arial" panose="020B0604020202020204" pitchFamily="34" charset="0"/>
                <a:cs typeface="Arial" panose="020B0604020202020204" pitchFamily="34" charset="0"/>
              </a:rPr>
              <a:t>mga</a:t>
            </a:r>
            <a:r>
              <a:rPr lang="en-PH" altLang="en-US" sz="2400" b="1" dirty="0">
                <a:solidFill>
                  <a:srgbClr val="FFFF00"/>
                </a:solidFill>
                <a:latin typeface="Arial" panose="020B0604020202020204" pitchFamily="34" charset="0"/>
                <a:cs typeface="Arial" panose="020B0604020202020204" pitchFamily="34" charset="0"/>
              </a:rPr>
              <a:t> Confidential Information.</a:t>
            </a:r>
            <a:endParaRPr lang="en-US" altLang="en-US" sz="2300" b="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7689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36"/>
            <a:ext cx="9144000" cy="1143000"/>
          </a:xfrm>
          <a:solidFill>
            <a:schemeClr val="accent6">
              <a:lumMod val="75000"/>
            </a:schemeClr>
          </a:solidFill>
        </p:spPr>
        <p:txBody>
          <a:bodyPr>
            <a:noAutofit/>
          </a:bodyPr>
          <a:lstStyle/>
          <a:p>
            <a:r>
              <a:rPr lang="en-PH"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Kailan </a:t>
            </a:r>
            <a:r>
              <a:rPr lang="en-PH" sz="36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maaring</a:t>
            </a:r>
            <a:r>
              <a:rPr lang="en-PH"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PH" sz="36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en-PH"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-disclose ang </a:t>
            </a:r>
            <a:br>
              <a:rPr lang="en-PH"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PH"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Confidential Information?</a:t>
            </a:r>
          </a:p>
        </p:txBody>
      </p:sp>
      <p:sp>
        <p:nvSpPr>
          <p:cNvPr id="3" name="Rectangle 1">
            <a:extLst>
              <a:ext uri="{FF2B5EF4-FFF2-40B4-BE49-F238E27FC236}">
                <a16:creationId xmlns:a16="http://schemas.microsoft.com/office/drawing/2014/main" id="{C70D3FD0-6D54-D58F-9643-02FD18A0A0D2}"/>
              </a:ext>
            </a:extLst>
          </p:cNvPr>
          <p:cNvSpPr>
            <a:spLocks noChangeArrowheads="1"/>
          </p:cNvSpPr>
          <p:nvPr/>
        </p:nvSpPr>
        <p:spPr bwMode="auto">
          <a:xfrm>
            <a:off x="2285999" y="4400903"/>
            <a:ext cx="66389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PH" altLang="en-US" sz="2400" b="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Kung may </a:t>
            </a:r>
            <a:r>
              <a:rPr kumimoji="0" lang="en-PH" altLang="en-US" sz="2400" b="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paunang</a:t>
            </a:r>
            <a:r>
              <a:rPr kumimoji="0" lang="en-PH" altLang="en-US" sz="2400" b="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nakasulat</a:t>
            </a:r>
            <a:r>
              <a:rPr kumimoji="0" lang="en-PH" altLang="en-US" sz="2400" b="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na</a:t>
            </a:r>
            <a:r>
              <a:rPr kumimoji="0" lang="en-PH" altLang="en-US" sz="2400" b="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pahintulot</a:t>
            </a:r>
            <a:r>
              <a:rPr kumimoji="0" lang="en-PH" altLang="en-US" sz="2400" b="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(prior written consent) ang </a:t>
            </a:r>
            <a:r>
              <a:rPr kumimoji="0" lang="en-PH" altLang="en-US" sz="2400" b="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Kumpanya</a:t>
            </a:r>
            <a:endParaRPr kumimoji="0" lang="en-PH" alt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pic>
        <p:nvPicPr>
          <p:cNvPr id="6" name="Graphic 5" descr="Gavel outline">
            <a:extLst>
              <a:ext uri="{FF2B5EF4-FFF2-40B4-BE49-F238E27FC236}">
                <a16:creationId xmlns:a16="http://schemas.microsoft.com/office/drawing/2014/main" id="{133AEC7E-9453-D8B1-BF3E-AD13A3BD5A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24011" y="3183073"/>
            <a:ext cx="581025" cy="581025"/>
          </a:xfrm>
          <a:prstGeom prst="rect">
            <a:avLst/>
          </a:prstGeom>
        </p:spPr>
      </p:pic>
      <p:pic>
        <p:nvPicPr>
          <p:cNvPr id="8" name="Graphic 7" descr="Scales of justice with solid fill">
            <a:extLst>
              <a:ext uri="{FF2B5EF4-FFF2-40B4-BE49-F238E27FC236}">
                <a16:creationId xmlns:a16="http://schemas.microsoft.com/office/drawing/2014/main" id="{E707787D-35E5-9A47-701B-F1FD0DCC8B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24000" y="1904824"/>
            <a:ext cx="609600" cy="609600"/>
          </a:xfrm>
          <a:prstGeom prst="rect">
            <a:avLst/>
          </a:prstGeom>
        </p:spPr>
      </p:pic>
      <p:pic>
        <p:nvPicPr>
          <p:cNvPr id="10" name="Graphic 9" descr="Clipboard outline">
            <a:extLst>
              <a:ext uri="{FF2B5EF4-FFF2-40B4-BE49-F238E27FC236}">
                <a16:creationId xmlns:a16="http://schemas.microsoft.com/office/drawing/2014/main" id="{22DA9428-E683-1F60-A20D-8CC03B72FE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24011" y="4400903"/>
            <a:ext cx="581025" cy="581025"/>
          </a:xfrm>
          <a:prstGeom prst="rect">
            <a:avLst/>
          </a:prstGeom>
        </p:spPr>
      </p:pic>
      <p:sp>
        <p:nvSpPr>
          <p:cNvPr id="11" name="Rectangle 1">
            <a:extLst>
              <a:ext uri="{FF2B5EF4-FFF2-40B4-BE49-F238E27FC236}">
                <a16:creationId xmlns:a16="http://schemas.microsoft.com/office/drawing/2014/main" id="{C330FE36-269A-0604-346B-4852D3B3A05C}"/>
              </a:ext>
            </a:extLst>
          </p:cNvPr>
          <p:cNvSpPr>
            <a:spLocks noChangeArrowheads="1"/>
          </p:cNvSpPr>
          <p:nvPr/>
        </p:nvSpPr>
        <p:spPr bwMode="auto">
          <a:xfrm>
            <a:off x="2286000" y="2052759"/>
            <a:ext cx="66389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PH" altLang="en-US" sz="2400" b="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Kailangan</a:t>
            </a:r>
            <a:r>
              <a:rPr kumimoji="0" lang="en-PH" altLang="en-US" sz="2400" b="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sa</a:t>
            </a:r>
            <a:r>
              <a:rPr kumimoji="0" lang="en-PH" altLang="en-US" sz="2400" b="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umiiral</a:t>
            </a:r>
            <a:r>
              <a:rPr kumimoji="0" lang="en-PH" altLang="en-US" sz="2400" b="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ng batas ng </a:t>
            </a:r>
            <a:r>
              <a:rPr kumimoji="0" lang="en-PH" altLang="en-US" sz="2400" b="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PIlipinas</a:t>
            </a:r>
            <a:endParaRPr lang="en-PH" altLang="en-US" sz="2400" dirty="0">
              <a:solidFill>
                <a:srgbClr val="FFFF00"/>
              </a:solidFill>
              <a:latin typeface="Arial" panose="020B0604020202020204" pitchFamily="34" charset="0"/>
              <a:cs typeface="Arial" panose="020B0604020202020204" pitchFamily="34" charset="0"/>
            </a:endParaRPr>
          </a:p>
        </p:txBody>
      </p:sp>
      <p:sp>
        <p:nvSpPr>
          <p:cNvPr id="12" name="Rectangle 1">
            <a:extLst>
              <a:ext uri="{FF2B5EF4-FFF2-40B4-BE49-F238E27FC236}">
                <a16:creationId xmlns:a16="http://schemas.microsoft.com/office/drawing/2014/main" id="{7EC30154-B6D3-47A2-CDAF-52A4368743FD}"/>
              </a:ext>
            </a:extLst>
          </p:cNvPr>
          <p:cNvSpPr>
            <a:spLocks noChangeArrowheads="1"/>
          </p:cNvSpPr>
          <p:nvPr/>
        </p:nvSpPr>
        <p:spPr bwMode="auto">
          <a:xfrm>
            <a:off x="2285999" y="3262012"/>
            <a:ext cx="66389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PH" altLang="en-US" sz="2400" b="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Pinauutos</a:t>
            </a:r>
            <a:r>
              <a:rPr kumimoji="0" lang="en-PH" altLang="en-US" sz="2400" b="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ng </a:t>
            </a:r>
            <a:r>
              <a:rPr kumimoji="0" lang="en-PH" altLang="en-US" sz="2400" b="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mga</a:t>
            </a:r>
            <a:r>
              <a:rPr kumimoji="0" lang="en-PH" altLang="en-US" sz="2400" b="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korte</a:t>
            </a:r>
            <a:r>
              <a:rPr kumimoji="0" lang="en-PH" altLang="en-US" sz="2400" b="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sa</a:t>
            </a:r>
            <a:r>
              <a:rPr kumimoji="0" lang="en-PH" altLang="en-US" sz="2400" b="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Pilipinas</a:t>
            </a:r>
            <a:endPar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08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36"/>
            <a:ext cx="9144000" cy="1143000"/>
          </a:xfrm>
          <a:solidFill>
            <a:schemeClr val="accent6">
              <a:lumMod val="75000"/>
            </a:schemeClr>
          </a:solidFill>
        </p:spPr>
        <p:txBody>
          <a:bodyPr>
            <a:noAutofit/>
          </a:bodyPr>
          <a:lstStyle/>
          <a:p>
            <a:r>
              <a:rPr lang="en-PH" sz="36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Ano</a:t>
            </a:r>
            <a:r>
              <a:rPr lang="en-PH"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ang </a:t>
            </a:r>
            <a:r>
              <a:rPr lang="en-PH" sz="36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pwedeng</a:t>
            </a:r>
            <a:r>
              <a:rPr lang="en-PH"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PH" sz="36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managyari</a:t>
            </a:r>
            <a:r>
              <a:rPr lang="en-PH"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kung </a:t>
            </a:r>
            <a:r>
              <a:rPr lang="en-PH" sz="36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lumabag</a:t>
            </a:r>
            <a:r>
              <a:rPr lang="en-PH"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PH" sz="36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ako</a:t>
            </a:r>
            <a:r>
              <a:rPr lang="en-PH"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PH" sz="36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sa</a:t>
            </a:r>
            <a:r>
              <a:rPr lang="en-PH"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Confidentiality Agreement?</a:t>
            </a:r>
          </a:p>
        </p:txBody>
      </p:sp>
      <p:sp>
        <p:nvSpPr>
          <p:cNvPr id="4" name="Rectangle 1">
            <a:extLst>
              <a:ext uri="{FF2B5EF4-FFF2-40B4-BE49-F238E27FC236}">
                <a16:creationId xmlns:a16="http://schemas.microsoft.com/office/drawing/2014/main" id="{F0A36A7A-8E50-5CC4-2953-6B81C428A70E}"/>
              </a:ext>
            </a:extLst>
          </p:cNvPr>
          <p:cNvSpPr>
            <a:spLocks noChangeArrowheads="1"/>
          </p:cNvSpPr>
          <p:nvPr/>
        </p:nvSpPr>
        <p:spPr bwMode="auto">
          <a:xfrm>
            <a:off x="1291701" y="1966522"/>
            <a:ext cx="7391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Mananagot</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sa</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anumang</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uri</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ng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perwisyo</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na</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dulot</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ng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pagbubunyag</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niya</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ng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anumang</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bawal</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na</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impormasyon</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o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dokumento</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ng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Kumpanya</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sa</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Kasunduan</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a:t>
            </a:r>
            <a:endParaRPr lang="en-PH" altLang="en-US" sz="2400" dirty="0">
              <a:solidFill>
                <a:srgbClr val="FFFF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736086C-346C-30DF-C7CB-94B729BD4857}"/>
              </a:ext>
            </a:extLst>
          </p:cNvPr>
          <p:cNvPicPr>
            <a:picLocks noChangeAspect="1"/>
          </p:cNvPicPr>
          <p:nvPr/>
        </p:nvPicPr>
        <p:blipFill>
          <a:blip r:embed="rId3"/>
          <a:stretch>
            <a:fillRect/>
          </a:stretch>
        </p:blipFill>
        <p:spPr>
          <a:xfrm>
            <a:off x="5257800" y="4106648"/>
            <a:ext cx="3425301" cy="2575826"/>
          </a:xfrm>
          <a:prstGeom prst="rect">
            <a:avLst/>
          </a:prstGeom>
        </p:spPr>
      </p:pic>
      <p:pic>
        <p:nvPicPr>
          <p:cNvPr id="6" name="Picture 5">
            <a:extLst>
              <a:ext uri="{FF2B5EF4-FFF2-40B4-BE49-F238E27FC236}">
                <a16:creationId xmlns:a16="http://schemas.microsoft.com/office/drawing/2014/main" id="{BB898911-7AC5-3E16-023D-42DCAED48735}"/>
              </a:ext>
            </a:extLst>
          </p:cNvPr>
          <p:cNvPicPr>
            <a:picLocks noChangeAspect="1"/>
          </p:cNvPicPr>
          <p:nvPr/>
        </p:nvPicPr>
        <p:blipFill>
          <a:blip r:embed="rId4"/>
          <a:stretch>
            <a:fillRect/>
          </a:stretch>
        </p:blipFill>
        <p:spPr>
          <a:xfrm>
            <a:off x="1752600" y="4116172"/>
            <a:ext cx="3425301" cy="2566301"/>
          </a:xfrm>
          <a:prstGeom prst="rect">
            <a:avLst/>
          </a:prstGeom>
        </p:spPr>
      </p:pic>
    </p:spTree>
    <p:extLst>
      <p:ext uri="{BB962C8B-B14F-4D97-AF65-F5344CB8AC3E}">
        <p14:creationId xmlns:p14="http://schemas.microsoft.com/office/powerpoint/2010/main" val="127720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36"/>
            <a:ext cx="9144000" cy="1143000"/>
          </a:xfrm>
          <a:solidFill>
            <a:schemeClr val="accent6">
              <a:lumMod val="75000"/>
            </a:schemeClr>
          </a:solidFill>
        </p:spPr>
        <p:txBody>
          <a:bodyPr>
            <a:noAutofit/>
          </a:bodyPr>
          <a:lstStyle/>
          <a:p>
            <a:r>
              <a:rPr lang="en-PH" sz="36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Ano</a:t>
            </a:r>
            <a:r>
              <a:rPr lang="en-PH"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ang </a:t>
            </a:r>
            <a:r>
              <a:rPr lang="en-PH" sz="36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maari</a:t>
            </a:r>
            <a:r>
              <a:rPr lang="en-PH"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PH" sz="36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mangyari</a:t>
            </a:r>
            <a:r>
              <a:rPr lang="en-PH"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kung </a:t>
            </a:r>
            <a:r>
              <a:rPr lang="en-PH" sz="36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lumabag</a:t>
            </a:r>
            <a:r>
              <a:rPr lang="en-PH"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PH" sz="36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sa</a:t>
            </a:r>
            <a:r>
              <a:rPr lang="en-PH"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Confidentiality Agreement?</a:t>
            </a:r>
          </a:p>
        </p:txBody>
      </p:sp>
      <p:sp>
        <p:nvSpPr>
          <p:cNvPr id="6" name="Rectangle 1">
            <a:extLst>
              <a:ext uri="{FF2B5EF4-FFF2-40B4-BE49-F238E27FC236}">
                <a16:creationId xmlns:a16="http://schemas.microsoft.com/office/drawing/2014/main" id="{8B92D812-06C9-58C2-4C63-2C960DD759BA}"/>
              </a:ext>
            </a:extLst>
          </p:cNvPr>
          <p:cNvSpPr>
            <a:spLocks noChangeArrowheads="1"/>
          </p:cNvSpPr>
          <p:nvPr/>
        </p:nvSpPr>
        <p:spPr bwMode="auto">
          <a:xfrm>
            <a:off x="1219200" y="1752600"/>
            <a:ext cx="7391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endPar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Ang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Kumpanya</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ay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palaging</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may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karapatan</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na</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habulin</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siya</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sa</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mga</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tamang</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pamamaraan</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na</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tinatakda</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ng batas ng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Pilipin</a:t>
            </a:r>
            <a:r>
              <a:rPr kumimoji="0" lang="en-PH" altLang="en-US" sz="2400" i="0" u="sng"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a</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s</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p>
          <a:p>
            <a:pPr marR="0" lvl="0" algn="just" defTabSz="914400" rtl="0" eaLnBrk="0" fontAlgn="base" latinLnBrk="0" hangingPunct="0">
              <a:lnSpc>
                <a:spcPct val="100000"/>
              </a:lnSpc>
              <a:spcBef>
                <a:spcPct val="0"/>
              </a:spcBef>
              <a:spcAft>
                <a:spcPct val="0"/>
              </a:spcAft>
              <a:buClrTx/>
              <a:buSzTx/>
              <a:tabLst/>
            </a:pPr>
            <a:endParaRPr lang="en-PH" altLang="en-US" sz="2400" dirty="0">
              <a:solidFill>
                <a:srgbClr val="FFFF00"/>
              </a:solidFill>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FCE0F47-9722-3B08-1028-2E638786DE11}"/>
              </a:ext>
            </a:extLst>
          </p:cNvPr>
          <p:cNvPicPr>
            <a:picLocks noChangeAspect="1"/>
          </p:cNvPicPr>
          <p:nvPr/>
        </p:nvPicPr>
        <p:blipFill>
          <a:blip r:embed="rId3"/>
          <a:stretch>
            <a:fillRect/>
          </a:stretch>
        </p:blipFill>
        <p:spPr>
          <a:xfrm>
            <a:off x="5181600" y="4038600"/>
            <a:ext cx="3714750" cy="2667000"/>
          </a:xfrm>
          <a:prstGeom prst="rect">
            <a:avLst/>
          </a:prstGeom>
        </p:spPr>
      </p:pic>
    </p:spTree>
    <p:extLst>
      <p:ext uri="{BB962C8B-B14F-4D97-AF65-F5344CB8AC3E}">
        <p14:creationId xmlns:p14="http://schemas.microsoft.com/office/powerpoint/2010/main" val="2309827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36"/>
            <a:ext cx="9144000" cy="1143000"/>
          </a:xfrm>
          <a:solidFill>
            <a:schemeClr val="accent6">
              <a:lumMod val="75000"/>
            </a:schemeClr>
          </a:solidFill>
        </p:spPr>
        <p:txBody>
          <a:bodyPr>
            <a:noAutofit/>
          </a:bodyPr>
          <a:lstStyle/>
          <a:p>
            <a:r>
              <a:rPr lang="en-PH" sz="36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Ano</a:t>
            </a:r>
            <a:r>
              <a:rPr lang="en-PH"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ang </a:t>
            </a:r>
            <a:r>
              <a:rPr lang="en-PH" sz="36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maari</a:t>
            </a:r>
            <a:r>
              <a:rPr lang="en-PH"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PH" sz="36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mangyari</a:t>
            </a:r>
            <a:r>
              <a:rPr lang="en-PH"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kung </a:t>
            </a:r>
            <a:r>
              <a:rPr lang="en-PH" sz="36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lumabag</a:t>
            </a:r>
            <a:r>
              <a:rPr lang="en-PH"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PH" sz="36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sa</a:t>
            </a:r>
            <a:r>
              <a:rPr lang="en-PH"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Confidentiality Agreement?</a:t>
            </a:r>
          </a:p>
        </p:txBody>
      </p:sp>
      <p:sp>
        <p:nvSpPr>
          <p:cNvPr id="3" name="Rectangle 1">
            <a:extLst>
              <a:ext uri="{FF2B5EF4-FFF2-40B4-BE49-F238E27FC236}">
                <a16:creationId xmlns:a16="http://schemas.microsoft.com/office/drawing/2014/main" id="{C70D3FD0-6D54-D58F-9643-02FD18A0A0D2}"/>
              </a:ext>
            </a:extLst>
          </p:cNvPr>
          <p:cNvSpPr>
            <a:spLocks noChangeArrowheads="1"/>
          </p:cNvSpPr>
          <p:nvPr/>
        </p:nvSpPr>
        <p:spPr bwMode="auto">
          <a:xfrm>
            <a:off x="838200" y="1637947"/>
            <a:ext cx="7848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Ang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Kompanya</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ay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palaging</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may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karapatan</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na</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magsampa</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ng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kaso</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o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mga</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laban</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sa</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Empleyado</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para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matigil</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ang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pagbubunyag</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o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paglaganap</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ng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ng</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anumang</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bawal</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na</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impormasyon</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o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dokumento</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ng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Kompanya</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sa</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Kasunduan</a:t>
            </a:r>
            <a:r>
              <a:rPr kumimoji="0" lang="en-PH" altLang="en-US" sz="2400"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a:t>
            </a:r>
            <a:endParaRPr kumimoji="0" lang="en-PH" altLang="en-US" sz="240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FCE0F47-9722-3B08-1028-2E638786DE11}"/>
              </a:ext>
            </a:extLst>
          </p:cNvPr>
          <p:cNvPicPr>
            <a:picLocks noChangeAspect="1"/>
          </p:cNvPicPr>
          <p:nvPr/>
        </p:nvPicPr>
        <p:blipFill>
          <a:blip r:embed="rId3"/>
          <a:stretch>
            <a:fillRect/>
          </a:stretch>
        </p:blipFill>
        <p:spPr>
          <a:xfrm>
            <a:off x="5181600" y="4038600"/>
            <a:ext cx="3714750" cy="2667000"/>
          </a:xfrm>
          <a:prstGeom prst="rect">
            <a:avLst/>
          </a:prstGeom>
        </p:spPr>
      </p:pic>
    </p:spTree>
    <p:extLst>
      <p:ext uri="{BB962C8B-B14F-4D97-AF65-F5344CB8AC3E}">
        <p14:creationId xmlns:p14="http://schemas.microsoft.com/office/powerpoint/2010/main" val="3427923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C8396-C6C6-AE85-9330-FD3FA6951058}"/>
              </a:ext>
            </a:extLst>
          </p:cNvPr>
          <p:cNvSpPr>
            <a:spLocks noGrp="1"/>
          </p:cNvSpPr>
          <p:nvPr>
            <p:ph type="title"/>
          </p:nvPr>
        </p:nvSpPr>
        <p:spPr/>
        <p:txBody>
          <a:bodyPr/>
          <a:lstStyle/>
          <a:p>
            <a:r>
              <a:rPr lang="en-US" dirty="0"/>
              <a:t>Penalties </a:t>
            </a:r>
            <a:r>
              <a:rPr lang="en-US" sz="3600" i="1" dirty="0"/>
              <a:t>(some)</a:t>
            </a:r>
            <a:endParaRPr lang="en-US" i="1" dirty="0"/>
          </a:p>
        </p:txBody>
      </p:sp>
      <p:sp>
        <p:nvSpPr>
          <p:cNvPr id="3" name="Content Placeholder 2">
            <a:extLst>
              <a:ext uri="{FF2B5EF4-FFF2-40B4-BE49-F238E27FC236}">
                <a16:creationId xmlns:a16="http://schemas.microsoft.com/office/drawing/2014/main" id="{569E1CC7-7E87-BB78-FB35-A94FD287D23E}"/>
              </a:ext>
            </a:extLst>
          </p:cNvPr>
          <p:cNvSpPr>
            <a:spLocks noGrp="1"/>
          </p:cNvSpPr>
          <p:nvPr>
            <p:ph idx="1"/>
          </p:nvPr>
        </p:nvSpPr>
        <p:spPr>
          <a:xfrm>
            <a:off x="342900" y="1285161"/>
            <a:ext cx="8458200" cy="1447800"/>
          </a:xfrm>
          <a:solidFill>
            <a:schemeClr val="accent2">
              <a:lumMod val="75000"/>
            </a:schemeClr>
          </a:solidFill>
        </p:spPr>
        <p:txBody>
          <a:bodyPr>
            <a:normAutofit lnSpcReduction="10000"/>
          </a:bodyPr>
          <a:lstStyle/>
          <a:p>
            <a:r>
              <a:rPr lang="en-US" sz="1800" b="1" i="1" u="sng" dirty="0">
                <a:effectLst/>
                <a:latin typeface="metropolis regular"/>
              </a:rPr>
              <a:t>Unauthorized Processing of Personal Information and Sensitive Personal Information</a:t>
            </a:r>
          </a:p>
          <a:p>
            <a:r>
              <a:rPr lang="en-US" sz="1800" b="1" i="1" u="sng" dirty="0">
                <a:effectLst/>
                <a:latin typeface="metropolis regular"/>
              </a:rPr>
              <a:t>Accessing Personal Information and Sensitive Personal Information Due to Negligence</a:t>
            </a:r>
            <a:endParaRPr lang="en-US" b="1" u="sng" dirty="0">
              <a:latin typeface="metropolis regular"/>
            </a:endParaRPr>
          </a:p>
          <a:p>
            <a:pPr marL="0" indent="0">
              <a:buNone/>
            </a:pPr>
            <a:r>
              <a:rPr lang="en-US" sz="1600" i="1" dirty="0">
                <a:latin typeface="metropolis regular"/>
              </a:rPr>
              <a:t>	</a:t>
            </a:r>
            <a:endParaRPr lang="en-US" sz="1600" b="0" i="0" dirty="0">
              <a:effectLst/>
              <a:latin typeface="metropolis regular"/>
            </a:endParaRPr>
          </a:p>
        </p:txBody>
      </p:sp>
      <p:sp>
        <p:nvSpPr>
          <p:cNvPr id="5" name="TextBox 4">
            <a:extLst>
              <a:ext uri="{FF2B5EF4-FFF2-40B4-BE49-F238E27FC236}">
                <a16:creationId xmlns:a16="http://schemas.microsoft.com/office/drawing/2014/main" id="{CA768939-90FD-1CCA-D5EC-3F6A1403FA9D}"/>
              </a:ext>
            </a:extLst>
          </p:cNvPr>
          <p:cNvSpPr txBox="1"/>
          <p:nvPr/>
        </p:nvSpPr>
        <p:spPr>
          <a:xfrm>
            <a:off x="3886200" y="6425814"/>
            <a:ext cx="5448300" cy="261610"/>
          </a:xfrm>
          <a:prstGeom prst="rect">
            <a:avLst/>
          </a:prstGeom>
          <a:noFill/>
        </p:spPr>
        <p:txBody>
          <a:bodyPr wrap="square">
            <a:spAutoFit/>
          </a:bodyPr>
          <a:lstStyle/>
          <a:p>
            <a:r>
              <a:rPr lang="en-US" sz="1100" i="1" dirty="0">
                <a:solidFill>
                  <a:schemeClr val="bg1"/>
                </a:solidFill>
                <a:hlinkClick r:id="rId2">
                  <a:extLst>
                    <a:ext uri="{A12FA001-AC4F-418D-AE19-62706E023703}">
                      <ahyp:hlinkClr xmlns:ahyp="http://schemas.microsoft.com/office/drawing/2018/hyperlinkcolor" val="tx"/>
                    </a:ext>
                  </a:extLst>
                </a:hlinkClick>
              </a:rPr>
              <a:t>Source: Republic Act 10173 – Data Privacy Act of 2012 » National Privacy Commission</a:t>
            </a:r>
            <a:endParaRPr lang="en-US" sz="1100" i="1" dirty="0">
              <a:solidFill>
                <a:schemeClr val="bg1"/>
              </a:solidFill>
            </a:endParaRPr>
          </a:p>
        </p:txBody>
      </p:sp>
      <p:sp>
        <p:nvSpPr>
          <p:cNvPr id="6" name="Content Placeholder 2">
            <a:extLst>
              <a:ext uri="{FF2B5EF4-FFF2-40B4-BE49-F238E27FC236}">
                <a16:creationId xmlns:a16="http://schemas.microsoft.com/office/drawing/2014/main" id="{173308F8-200A-56B8-72B2-468371298868}"/>
              </a:ext>
            </a:extLst>
          </p:cNvPr>
          <p:cNvSpPr txBox="1">
            <a:spLocks/>
          </p:cNvSpPr>
          <p:nvPr/>
        </p:nvSpPr>
        <p:spPr>
          <a:xfrm>
            <a:off x="958092" y="2721579"/>
            <a:ext cx="7820637"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600" i="1" dirty="0">
                <a:latin typeface="metropolis regular"/>
              </a:rPr>
              <a:t>	Penalty: Imprisonment (1-3 years) </a:t>
            </a:r>
            <a:r>
              <a:rPr lang="en-US" sz="1600" dirty="0">
                <a:latin typeface="metropolis regular"/>
              </a:rPr>
              <a:t>a fine of not less than Five hundred thousand           pesos (Php500,000.00) but not more than Two million pesos (Php2,000,000.00)</a:t>
            </a:r>
          </a:p>
          <a:p>
            <a:endParaRPr lang="en-US" sz="1600" dirty="0">
              <a:latin typeface="metropolis regular"/>
            </a:endParaRPr>
          </a:p>
        </p:txBody>
      </p:sp>
      <p:sp>
        <p:nvSpPr>
          <p:cNvPr id="7" name="Content Placeholder 2">
            <a:extLst>
              <a:ext uri="{FF2B5EF4-FFF2-40B4-BE49-F238E27FC236}">
                <a16:creationId xmlns:a16="http://schemas.microsoft.com/office/drawing/2014/main" id="{CF0239B4-2003-E977-17CD-707C44EDFCDA}"/>
              </a:ext>
            </a:extLst>
          </p:cNvPr>
          <p:cNvSpPr txBox="1">
            <a:spLocks/>
          </p:cNvSpPr>
          <p:nvPr/>
        </p:nvSpPr>
        <p:spPr>
          <a:xfrm>
            <a:off x="1828800" y="5334000"/>
            <a:ext cx="8458200" cy="4678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latin typeface="metropolis regular"/>
            </a:endParaRPr>
          </a:p>
        </p:txBody>
      </p:sp>
      <p:sp>
        <p:nvSpPr>
          <p:cNvPr id="8" name="Content Placeholder 2">
            <a:extLst>
              <a:ext uri="{FF2B5EF4-FFF2-40B4-BE49-F238E27FC236}">
                <a16:creationId xmlns:a16="http://schemas.microsoft.com/office/drawing/2014/main" id="{AC42C52B-E76D-A169-193D-290DE96315F2}"/>
              </a:ext>
            </a:extLst>
          </p:cNvPr>
          <p:cNvSpPr txBox="1">
            <a:spLocks/>
          </p:cNvSpPr>
          <p:nvPr/>
        </p:nvSpPr>
        <p:spPr>
          <a:xfrm>
            <a:off x="365271" y="3635979"/>
            <a:ext cx="8458200" cy="533400"/>
          </a:xfrm>
          <a:prstGeom prst="rect">
            <a:avLst/>
          </a:prstGeom>
          <a:solidFill>
            <a:schemeClr val="accent2">
              <a:lumMod val="75000"/>
            </a:schemeClr>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i="1" dirty="0">
                <a:latin typeface="metropolis regular"/>
              </a:rPr>
              <a:t>Improper Disposal of Personal Information and Sensitive Personal Information. </a:t>
            </a:r>
          </a:p>
          <a:p>
            <a:pPr marL="0" indent="0">
              <a:buFont typeface="Arial" pitchFamily="34" charset="0"/>
              <a:buNone/>
            </a:pPr>
            <a:r>
              <a:rPr lang="en-US" sz="1600" i="1" dirty="0">
                <a:latin typeface="metropolis regular"/>
              </a:rPr>
              <a:t>	</a:t>
            </a:r>
            <a:endParaRPr lang="en-US" sz="1600" dirty="0">
              <a:latin typeface="metropolis regular"/>
            </a:endParaRPr>
          </a:p>
        </p:txBody>
      </p:sp>
      <p:sp>
        <p:nvSpPr>
          <p:cNvPr id="9" name="Content Placeholder 2">
            <a:extLst>
              <a:ext uri="{FF2B5EF4-FFF2-40B4-BE49-F238E27FC236}">
                <a16:creationId xmlns:a16="http://schemas.microsoft.com/office/drawing/2014/main" id="{F7CA1804-667E-EF23-00AC-6CB8C5870AA9}"/>
              </a:ext>
            </a:extLst>
          </p:cNvPr>
          <p:cNvSpPr txBox="1">
            <a:spLocks/>
          </p:cNvSpPr>
          <p:nvPr/>
        </p:nvSpPr>
        <p:spPr>
          <a:xfrm>
            <a:off x="866163" y="4294489"/>
            <a:ext cx="7820637"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i="1" dirty="0">
                <a:latin typeface="metropolis regular"/>
              </a:rPr>
              <a:t>	Penalty: imprisonment (6 months - 2 years) </a:t>
            </a:r>
            <a:r>
              <a:rPr lang="en-US" sz="1600" dirty="0">
                <a:latin typeface="metropolis regular"/>
              </a:rPr>
              <a:t>a fine of not less than One hundred thousand pesos (Php100,000.00) but not more than Five hundred thousand pesos (Php500,000.00) </a:t>
            </a:r>
          </a:p>
          <a:p>
            <a:endParaRPr lang="en-US" sz="1600" dirty="0">
              <a:latin typeface="metropolis regular"/>
            </a:endParaRPr>
          </a:p>
        </p:txBody>
      </p:sp>
    </p:spTree>
    <p:extLst>
      <p:ext uri="{BB962C8B-B14F-4D97-AF65-F5344CB8AC3E}">
        <p14:creationId xmlns:p14="http://schemas.microsoft.com/office/powerpoint/2010/main" val="348805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accent6">
              <a:lumMod val="75000"/>
            </a:schemeClr>
          </a:solidFill>
        </p:spPr>
        <p:txBody>
          <a:bodyPr>
            <a:noAutofit/>
          </a:bodyPr>
          <a:lstStyle/>
          <a:p>
            <a:pPr algn="ctr"/>
            <a:r>
              <a:rPr lang="en-PH" sz="3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Ano</a:t>
            </a:r>
            <a:r>
              <a:rPr lang="en-PH"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PH" sz="3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ba</a:t>
            </a:r>
            <a:r>
              <a:rPr lang="en-PH"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ang Confidential Agreement?</a:t>
            </a:r>
          </a:p>
        </p:txBody>
      </p:sp>
      <p:sp>
        <p:nvSpPr>
          <p:cNvPr id="7" name="Rectangle 3">
            <a:extLst>
              <a:ext uri="{FF2B5EF4-FFF2-40B4-BE49-F238E27FC236}">
                <a16:creationId xmlns:a16="http://schemas.microsoft.com/office/drawing/2014/main" id="{81AC1E1B-F0B6-BF27-3BA5-BE65BFEB6332}"/>
              </a:ext>
            </a:extLst>
          </p:cNvPr>
          <p:cNvSpPr>
            <a:spLocks noChangeArrowheads="1"/>
          </p:cNvSpPr>
          <p:nvPr/>
        </p:nvSpPr>
        <p:spPr bwMode="auto">
          <a:xfrm>
            <a:off x="1524000" y="1495976"/>
            <a:ext cx="7162800" cy="4775674"/>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a:ln>
                  <a:noFill/>
                </a:ln>
                <a:solidFill>
                  <a:schemeClr val="bg1"/>
                </a:solidFill>
                <a:effectLst/>
                <a:latin typeface="Arial" panose="020B0604020202020204" pitchFamily="34" charset="0"/>
                <a:cs typeface="Arial" panose="020B0604020202020204" pitchFamily="34" charset="0"/>
              </a:rPr>
              <a:t>Ang </a:t>
            </a:r>
            <a:r>
              <a:rPr kumimoji="0" lang="en-US" altLang="en-US" sz="240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kasunduan</a:t>
            </a:r>
            <a:r>
              <a:rPr kumimoji="0" lang="en-US" altLang="en-US" sz="240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en-US" sz="240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sa</a:t>
            </a:r>
            <a:r>
              <a:rPr kumimoji="0" lang="en-US" altLang="en-US" sz="240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en-US" sz="240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pagiging</a:t>
            </a:r>
            <a:r>
              <a:rPr kumimoji="0" lang="en-US" altLang="en-US" sz="240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en-US" sz="240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kumpidensyal</a:t>
            </a:r>
            <a:r>
              <a:rPr kumimoji="0" lang="en-US" altLang="en-US" sz="2400" i="0" u="none" strike="noStrike" cap="none" normalizeH="0" baseline="0" dirty="0">
                <a:ln>
                  <a:noFill/>
                </a:ln>
                <a:solidFill>
                  <a:schemeClr val="bg1"/>
                </a:solidFill>
                <a:effectLst/>
                <a:latin typeface="Arial" panose="020B0604020202020204" pitchFamily="34" charset="0"/>
                <a:cs typeface="Arial" panose="020B0604020202020204" pitchFamily="34" charset="0"/>
              </a:rPr>
              <a:t> ay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p>
            <a:pPr lvl="2" algn="just" eaLnBrk="0" fontAlgn="base" hangingPunct="0">
              <a:spcBef>
                <a:spcPct val="0"/>
              </a:spcBef>
              <a:spcAft>
                <a:spcPct val="0"/>
              </a:spcAft>
            </a:pPr>
            <a:r>
              <a:rPr kumimoji="0" lang="en-US" altLang="en-US" sz="2400" b="1" i="0" u="none" strike="noStrike" cap="none" normalizeH="0" baseline="0" dirty="0" err="1">
                <a:ln>
                  <a:noFill/>
                </a:ln>
                <a:solidFill>
                  <a:srgbClr val="FFFF00"/>
                </a:solidFill>
                <a:effectLst/>
                <a:latin typeface="Arial" panose="020B0604020202020204" pitchFamily="34" charset="0"/>
                <a:cs typeface="Arial" panose="020B0604020202020204" pitchFamily="34" charset="0"/>
              </a:rPr>
              <a:t>isang</a:t>
            </a:r>
            <a:r>
              <a:rPr kumimoji="0" lang="en-US" altLang="en-US" sz="24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 legal </a:t>
            </a:r>
            <a:r>
              <a:rPr kumimoji="0" lang="en-US" altLang="en-US" sz="2400" b="1" i="0" u="none" strike="noStrike" cap="none" normalizeH="0" baseline="0" dirty="0" err="1">
                <a:ln>
                  <a:noFill/>
                </a:ln>
                <a:solidFill>
                  <a:srgbClr val="FFFF00"/>
                </a:solidFill>
                <a:effectLst/>
                <a:latin typeface="Arial" panose="020B0604020202020204" pitchFamily="34" charset="0"/>
                <a:cs typeface="Arial" panose="020B0604020202020204" pitchFamily="34" charset="0"/>
              </a:rPr>
              <a:t>na</a:t>
            </a:r>
            <a:r>
              <a:rPr kumimoji="0" lang="en-US" altLang="en-US" sz="24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FFFF00"/>
                </a:solidFill>
                <a:effectLst/>
                <a:latin typeface="Arial" panose="020B0604020202020204" pitchFamily="34" charset="0"/>
                <a:cs typeface="Arial" panose="020B0604020202020204" pitchFamily="34" charset="0"/>
              </a:rPr>
              <a:t>kasunduan</a:t>
            </a:r>
            <a:r>
              <a:rPr kumimoji="0" lang="en-US" altLang="en-US" sz="240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en-US" sz="240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na</a:t>
            </a:r>
            <a:r>
              <a:rPr kumimoji="0" lang="en-US" altLang="en-US" sz="240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en-US" sz="240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nagbubuklod</a:t>
            </a:r>
            <a:r>
              <a:rPr kumimoji="0" lang="en-US" altLang="en-US" sz="240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en-US" sz="240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sa</a:t>
            </a:r>
            <a:r>
              <a:rPr kumimoji="0" lang="en-US" altLang="en-US" sz="2400" i="0" u="none" strike="noStrike" cap="none" normalizeH="0" baseline="0" dirty="0">
                <a:ln>
                  <a:noFill/>
                </a:ln>
                <a:solidFill>
                  <a:schemeClr val="bg1"/>
                </a:solidFill>
                <a:effectLst/>
                <a:latin typeface="Arial" panose="020B0604020202020204" pitchFamily="34" charset="0"/>
                <a:cs typeface="Arial" panose="020B0604020202020204" pitchFamily="34" charset="0"/>
              </a:rPr>
              <a:t> isa o </a:t>
            </a:r>
            <a:r>
              <a:rPr kumimoji="0" lang="en-US" altLang="en-US" sz="240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higit</a:t>
            </a:r>
            <a:r>
              <a:rPr kumimoji="0" lang="en-US" altLang="en-US" sz="2400" i="0" u="none" strike="noStrike" cap="none" normalizeH="0" baseline="0" dirty="0">
                <a:ln>
                  <a:noFill/>
                </a:ln>
                <a:solidFill>
                  <a:schemeClr val="bg1"/>
                </a:solidFill>
                <a:effectLst/>
                <a:latin typeface="Arial" panose="020B0604020202020204" pitchFamily="34" charset="0"/>
                <a:cs typeface="Arial" panose="020B0604020202020204" pitchFamily="34" charset="0"/>
              </a:rPr>
              <a:t> pang </a:t>
            </a:r>
            <a:r>
              <a:rPr kumimoji="0" lang="en-US" altLang="en-US" sz="240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mga</a:t>
            </a:r>
            <a:r>
              <a:rPr kumimoji="0" lang="en-US" altLang="en-US" sz="240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en-US" sz="240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partido</a:t>
            </a:r>
            <a:r>
              <a:rPr kumimoji="0" lang="en-US" altLang="en-US" sz="240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en-US" sz="240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sa</a:t>
            </a:r>
            <a:r>
              <a:rPr kumimoji="0" lang="en-US" altLang="en-US" sz="240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FF00"/>
                </a:solidFill>
                <a:effectLst/>
                <a:latin typeface="Arial" panose="020B0604020202020204" pitchFamily="34" charset="0"/>
                <a:cs typeface="Arial" panose="020B0604020202020204" pitchFamily="34" charset="0"/>
              </a:rPr>
              <a:t>hindi</a:t>
            </a:r>
            <a:r>
              <a:rPr kumimoji="0" lang="en-US" altLang="en-US" sz="2400" b="1" i="0" u="none" strike="noStrike" cap="none" normalizeH="0" baseline="0" dirty="0">
                <a:ln>
                  <a:noFill/>
                </a:ln>
                <a:solidFill>
                  <a:srgbClr val="00FF0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FF00"/>
                </a:solidFill>
                <a:effectLst/>
                <a:latin typeface="Arial" panose="020B0604020202020204" pitchFamily="34" charset="0"/>
                <a:cs typeface="Arial" panose="020B0604020202020204" pitchFamily="34" charset="0"/>
              </a:rPr>
              <a:t>pagsisiwalat</a:t>
            </a:r>
            <a:r>
              <a:rPr kumimoji="0" lang="en-US" altLang="en-US" sz="2400" b="1" i="0" u="none" strike="noStrike" cap="none" normalizeH="0" baseline="0" dirty="0">
                <a:ln>
                  <a:noFill/>
                </a:ln>
                <a:solidFill>
                  <a:srgbClr val="00FF00"/>
                </a:solidFill>
                <a:effectLst/>
                <a:latin typeface="Arial" panose="020B0604020202020204" pitchFamily="34" charset="0"/>
                <a:cs typeface="Arial" panose="020B0604020202020204" pitchFamily="34" charset="0"/>
              </a:rPr>
              <a:t> ng </a:t>
            </a:r>
            <a:r>
              <a:rPr kumimoji="0" lang="en-US" altLang="en-US" sz="2400" b="1" i="0" u="none" strike="noStrike" cap="none" normalizeH="0" baseline="0" dirty="0" err="1">
                <a:ln>
                  <a:noFill/>
                </a:ln>
                <a:solidFill>
                  <a:srgbClr val="00FF00"/>
                </a:solidFill>
                <a:effectLst/>
                <a:latin typeface="Arial" panose="020B0604020202020204" pitchFamily="34" charset="0"/>
                <a:cs typeface="Arial" panose="020B0604020202020204" pitchFamily="34" charset="0"/>
              </a:rPr>
              <a:t>kumpidensyal</a:t>
            </a:r>
            <a:r>
              <a:rPr kumimoji="0" lang="en-US" altLang="en-US" sz="2400" b="1" i="0" u="none" strike="noStrike" cap="none" normalizeH="0" baseline="0" dirty="0">
                <a:ln>
                  <a:noFill/>
                </a:ln>
                <a:solidFill>
                  <a:srgbClr val="00FF00"/>
                </a:solidFill>
                <a:effectLst/>
                <a:latin typeface="Arial" panose="020B0604020202020204" pitchFamily="34" charset="0"/>
                <a:cs typeface="Arial" panose="020B0604020202020204" pitchFamily="34" charset="0"/>
              </a:rPr>
              <a:t> o </a:t>
            </a:r>
            <a:r>
              <a:rPr kumimoji="0" lang="en-US" altLang="en-US" sz="2400" b="1" i="0" u="none" strike="noStrike" cap="none" normalizeH="0" baseline="0" dirty="0" err="1">
                <a:ln>
                  <a:noFill/>
                </a:ln>
                <a:solidFill>
                  <a:srgbClr val="00FF00"/>
                </a:solidFill>
                <a:effectLst/>
                <a:latin typeface="Arial" panose="020B0604020202020204" pitchFamily="34" charset="0"/>
                <a:cs typeface="Arial" panose="020B0604020202020204" pitchFamily="34" charset="0"/>
              </a:rPr>
              <a:t>pagmamay-ari</a:t>
            </a:r>
            <a:r>
              <a:rPr kumimoji="0" lang="en-US" altLang="en-US" sz="2400" b="1" i="0" u="none" strike="noStrike" cap="none" normalizeH="0" baseline="0" dirty="0">
                <a:ln>
                  <a:noFill/>
                </a:ln>
                <a:solidFill>
                  <a:srgbClr val="00FF0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FF00"/>
                </a:solidFill>
                <a:effectLst/>
                <a:latin typeface="Arial" panose="020B0604020202020204" pitchFamily="34" charset="0"/>
                <a:cs typeface="Arial" panose="020B0604020202020204" pitchFamily="34" charset="0"/>
              </a:rPr>
              <a:t>na</a:t>
            </a:r>
            <a:r>
              <a:rPr kumimoji="0" lang="en-US" altLang="en-US" sz="2400" b="1" i="0" u="none" strike="noStrike" cap="none" normalizeH="0" baseline="0" dirty="0">
                <a:ln>
                  <a:noFill/>
                </a:ln>
                <a:solidFill>
                  <a:srgbClr val="00FF0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FF00"/>
                </a:solidFill>
                <a:effectLst/>
                <a:latin typeface="Arial" panose="020B0604020202020204" pitchFamily="34" charset="0"/>
                <a:cs typeface="Arial" panose="020B0604020202020204" pitchFamily="34" charset="0"/>
              </a:rPr>
              <a:t>impormasyon</a:t>
            </a:r>
            <a:r>
              <a:rPr kumimoji="0" lang="en-US" altLang="en-US" sz="240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p>
          <a:p>
            <a:pPr marL="1257300" lvl="2" indent="-342900" algn="just" eaLnBrk="0" fontAlgn="base" hangingPunct="0">
              <a:spcBef>
                <a:spcPct val="0"/>
              </a:spcBef>
              <a:spcAft>
                <a:spcPct val="0"/>
              </a:spcAft>
              <a:buFont typeface="Wingdings" panose="05000000000000000000" pitchFamily="2" charset="2"/>
              <a:buChar char="§"/>
            </a:pPr>
            <a:endParaRPr kumimoji="0" lang="en-US" altLang="en-US" sz="240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p>
            <a:pPr marL="1257300" lvl="2" indent="-342900" algn="just" eaLnBrk="0" fontAlgn="base" hangingPunct="0">
              <a:spcBef>
                <a:spcPct val="0"/>
              </a:spcBef>
              <a:spcAft>
                <a:spcPct val="0"/>
              </a:spcAft>
              <a:buFont typeface="Wingdings" panose="05000000000000000000" pitchFamily="2" charset="2"/>
              <a:buChar char="§"/>
            </a:pPr>
            <a:r>
              <a:rPr kumimoji="0" lang="en-US" altLang="en-US" sz="240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kadalasang</a:t>
            </a:r>
            <a:r>
              <a:rPr kumimoji="0" lang="en-US" altLang="en-US" sz="240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en-US" sz="240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ginagamit</a:t>
            </a:r>
            <a:r>
              <a:rPr kumimoji="0" lang="en-US" altLang="en-US" sz="240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en-US" sz="240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sa</a:t>
            </a:r>
            <a:r>
              <a:rPr kumimoji="0" lang="en-US" altLang="en-US" sz="240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en-US" sz="240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mga</a:t>
            </a:r>
            <a:r>
              <a:rPr kumimoji="0" lang="en-US" altLang="en-US" sz="240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en-US" sz="240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sitwasyon</a:t>
            </a:r>
            <a:r>
              <a:rPr kumimoji="0" lang="en-US" altLang="en-US" sz="2400" i="0" u="none" strike="noStrike" cap="none" normalizeH="0" baseline="0" dirty="0">
                <a:ln>
                  <a:noFill/>
                </a:ln>
                <a:solidFill>
                  <a:schemeClr val="bg1"/>
                </a:solidFill>
                <a:effectLst/>
                <a:latin typeface="Arial" panose="020B0604020202020204" pitchFamily="34" charset="0"/>
                <a:cs typeface="Arial" panose="020B0604020202020204" pitchFamily="34" charset="0"/>
              </a:rPr>
              <a:t> kung </a:t>
            </a:r>
            <a:r>
              <a:rPr kumimoji="0" lang="en-US" altLang="en-US" sz="240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saan</a:t>
            </a:r>
            <a:r>
              <a:rPr kumimoji="0" lang="en-US" altLang="en-US" sz="240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ang </a:t>
            </a:r>
            <a:r>
              <a:rPr kumimoji="0" lang="en-US" altLang="en-US" sz="2400" b="1" i="0" u="none" strike="noStrike" cap="none" normalizeH="0" baseline="0" dirty="0" err="1">
                <a:ln>
                  <a:noFill/>
                </a:ln>
                <a:solidFill>
                  <a:srgbClr val="FFFF00"/>
                </a:solidFill>
                <a:effectLst/>
                <a:latin typeface="Arial" panose="020B0604020202020204" pitchFamily="34" charset="0"/>
                <a:cs typeface="Arial" panose="020B0604020202020204" pitchFamily="34" charset="0"/>
              </a:rPr>
              <a:t>sensitibong</a:t>
            </a:r>
            <a:r>
              <a:rPr kumimoji="0" lang="en-US" altLang="en-US" sz="24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FFFF00"/>
                </a:solidFill>
                <a:effectLst/>
                <a:latin typeface="Arial" panose="020B0604020202020204" pitchFamily="34" charset="0"/>
                <a:cs typeface="Arial" panose="020B0604020202020204" pitchFamily="34" charset="0"/>
              </a:rPr>
              <a:t>impormasyon</a:t>
            </a:r>
            <a:r>
              <a:rPr kumimoji="0" lang="en-US" altLang="en-US" sz="24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 ng </a:t>
            </a:r>
            <a:r>
              <a:rPr kumimoji="0" lang="en-US" altLang="en-US" sz="2400" b="1" i="0" u="none" strike="noStrike" cap="none" normalizeH="0" baseline="0" dirty="0" err="1">
                <a:ln>
                  <a:noFill/>
                </a:ln>
                <a:solidFill>
                  <a:srgbClr val="FFFF00"/>
                </a:solidFill>
                <a:effectLst/>
                <a:latin typeface="Arial" panose="020B0604020202020204" pitchFamily="34" charset="0"/>
                <a:cs typeface="Arial" panose="020B0604020202020204" pitchFamily="34" charset="0"/>
              </a:rPr>
              <a:t>korporasyon</a:t>
            </a:r>
            <a:r>
              <a:rPr kumimoji="0" lang="en-US" altLang="en-US" sz="2400" b="1" i="0" u="none" strike="noStrike" cap="none" normalizeH="0" baseline="0" dirty="0">
                <a:ln>
                  <a:noFill/>
                </a:ln>
                <a:solidFill>
                  <a:srgbClr val="FFFF00"/>
                </a:solidFill>
                <a:effectLst/>
                <a:latin typeface="Arial" panose="020B0604020202020204" pitchFamily="34" charset="0"/>
                <a:cs typeface="Arial" panose="020B0604020202020204" pitchFamily="34" charset="0"/>
              </a:rPr>
              <a:t> </a:t>
            </a:r>
            <a:r>
              <a:rPr kumimoji="0" lang="en-US" altLang="en-US" sz="2400" i="0" u="none" strike="noStrike" cap="none" normalizeH="0" baseline="0" dirty="0">
                <a:ln>
                  <a:noFill/>
                </a:ln>
                <a:solidFill>
                  <a:schemeClr val="bg1"/>
                </a:solidFill>
                <a:effectLst/>
                <a:latin typeface="Arial" panose="020B0604020202020204" pitchFamily="34" charset="0"/>
                <a:cs typeface="Arial" panose="020B0604020202020204" pitchFamily="34" charset="0"/>
              </a:rPr>
              <a:t>o </a:t>
            </a:r>
            <a:r>
              <a:rPr kumimoji="0" lang="en-US" altLang="en-US" sz="240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kaalaman</a:t>
            </a:r>
            <a:r>
              <a:rPr kumimoji="0" lang="en-US" altLang="en-US" sz="240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en-US" sz="240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sa</a:t>
            </a:r>
            <a:r>
              <a:rPr kumimoji="0" lang="en-US" altLang="en-US" sz="240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r>
              <a:rPr kumimoji="0" lang="en-US" altLang="en-US" sz="240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pagmamay-ari</a:t>
            </a:r>
            <a:r>
              <a:rPr kumimoji="0" lang="en-US" altLang="en-US" sz="2400" i="0" u="none" strike="noStrike" cap="none" normalizeH="0" baseline="0" dirty="0">
                <a:ln>
                  <a:noFill/>
                </a:ln>
                <a:solidFill>
                  <a:schemeClr val="bg1"/>
                </a:solidFill>
                <a:effectLst/>
                <a:latin typeface="Arial" panose="020B0604020202020204" pitchFamily="34" charset="0"/>
                <a:cs typeface="Arial" panose="020B0604020202020204" pitchFamily="34" charset="0"/>
              </a:rPr>
              <a:t> ay </a:t>
            </a:r>
            <a:r>
              <a:rPr kumimoji="0" lang="en-US" altLang="en-US" sz="2400" b="1" i="0" u="none" strike="noStrike" cap="none" normalizeH="0" baseline="0" dirty="0" err="1">
                <a:ln>
                  <a:noFill/>
                </a:ln>
                <a:solidFill>
                  <a:srgbClr val="00FF00"/>
                </a:solidFill>
                <a:effectLst/>
                <a:latin typeface="Arial" panose="020B0604020202020204" pitchFamily="34" charset="0"/>
                <a:cs typeface="Arial" panose="020B0604020202020204" pitchFamily="34" charset="0"/>
              </a:rPr>
              <a:t>hindi</a:t>
            </a:r>
            <a:r>
              <a:rPr kumimoji="0" lang="en-US" altLang="en-US" sz="2400" b="1" i="0" u="none" strike="noStrike" cap="none" normalizeH="0" baseline="0" dirty="0">
                <a:ln>
                  <a:noFill/>
                </a:ln>
                <a:solidFill>
                  <a:srgbClr val="00FF0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FF00"/>
                </a:solidFill>
                <a:effectLst/>
                <a:latin typeface="Arial" panose="020B0604020202020204" pitchFamily="34" charset="0"/>
                <a:cs typeface="Arial" panose="020B0604020202020204" pitchFamily="34" charset="0"/>
              </a:rPr>
              <a:t>dapat</a:t>
            </a:r>
            <a:r>
              <a:rPr kumimoji="0" lang="en-US" altLang="en-US" sz="2400" b="1" i="0" u="none" strike="noStrike" cap="none" normalizeH="0" baseline="0" dirty="0">
                <a:ln>
                  <a:noFill/>
                </a:ln>
                <a:solidFill>
                  <a:srgbClr val="00FF0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FF00"/>
                </a:solidFill>
                <a:effectLst/>
                <a:latin typeface="Arial" panose="020B0604020202020204" pitchFamily="34" charset="0"/>
                <a:cs typeface="Arial" panose="020B0604020202020204" pitchFamily="34" charset="0"/>
              </a:rPr>
              <a:t>gawin</a:t>
            </a:r>
            <a:r>
              <a:rPr kumimoji="0" lang="en-US" altLang="en-US" sz="2400" b="1" i="0" u="none" strike="noStrike" cap="none" normalizeH="0" baseline="0" dirty="0">
                <a:ln>
                  <a:noFill/>
                </a:ln>
                <a:solidFill>
                  <a:srgbClr val="00FF0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FF00"/>
                </a:solidFill>
                <a:effectLst/>
                <a:latin typeface="Arial" panose="020B0604020202020204" pitchFamily="34" charset="0"/>
                <a:cs typeface="Arial" panose="020B0604020202020204" pitchFamily="34" charset="0"/>
              </a:rPr>
              <a:t>sa</a:t>
            </a:r>
            <a:r>
              <a:rPr kumimoji="0" lang="en-US" altLang="en-US" sz="2400" b="1" i="0" u="none" strike="noStrike" cap="none" normalizeH="0" baseline="0" dirty="0">
                <a:ln>
                  <a:noFill/>
                </a:ln>
                <a:solidFill>
                  <a:srgbClr val="00FF0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FF00"/>
                </a:solidFill>
                <a:effectLst/>
                <a:latin typeface="Arial" panose="020B0604020202020204" pitchFamily="34" charset="0"/>
                <a:cs typeface="Arial" panose="020B0604020202020204" pitchFamily="34" charset="0"/>
              </a:rPr>
              <a:t>pangkalahatang</a:t>
            </a:r>
            <a:r>
              <a:rPr kumimoji="0" lang="en-US" altLang="en-US" sz="2400" b="1" i="0" u="none" strike="noStrike" cap="none" normalizeH="0" baseline="0" dirty="0">
                <a:ln>
                  <a:noFill/>
                </a:ln>
                <a:solidFill>
                  <a:srgbClr val="00FF0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FF00"/>
                </a:solidFill>
                <a:effectLst/>
                <a:latin typeface="Arial" panose="020B0604020202020204" pitchFamily="34" charset="0"/>
                <a:cs typeface="Arial" panose="020B0604020202020204" pitchFamily="34" charset="0"/>
              </a:rPr>
              <a:t>publiko</a:t>
            </a:r>
            <a:r>
              <a:rPr kumimoji="0" lang="en-US" altLang="en-US" sz="2400" b="1" i="0" u="none" strike="noStrike" cap="none" normalizeH="0" baseline="0" dirty="0">
                <a:ln>
                  <a:noFill/>
                </a:ln>
                <a:solidFill>
                  <a:srgbClr val="00FF00"/>
                </a:solidFill>
                <a:effectLst/>
                <a:latin typeface="Arial" panose="020B0604020202020204" pitchFamily="34" charset="0"/>
                <a:cs typeface="Arial" panose="020B0604020202020204" pitchFamily="34" charset="0"/>
              </a:rPr>
              <a:t> o </a:t>
            </a:r>
            <a:r>
              <a:rPr kumimoji="0" lang="en-US" altLang="en-US" sz="2400" b="1" i="0" u="none" strike="noStrike" cap="none" normalizeH="0" baseline="0" dirty="0" err="1">
                <a:ln>
                  <a:noFill/>
                </a:ln>
                <a:solidFill>
                  <a:srgbClr val="00FF00"/>
                </a:solidFill>
                <a:effectLst/>
                <a:latin typeface="Arial" panose="020B0604020202020204" pitchFamily="34" charset="0"/>
                <a:cs typeface="Arial" panose="020B0604020202020204" pitchFamily="34" charset="0"/>
              </a:rPr>
              <a:t>sa</a:t>
            </a:r>
            <a:r>
              <a:rPr kumimoji="0" lang="en-US" altLang="en-US" sz="2400" b="1" i="0" u="none" strike="noStrike" cap="none" normalizeH="0" baseline="0" dirty="0">
                <a:ln>
                  <a:noFill/>
                </a:ln>
                <a:solidFill>
                  <a:srgbClr val="00FF0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FF00"/>
                </a:solidFill>
                <a:effectLst/>
                <a:latin typeface="Arial" panose="020B0604020202020204" pitchFamily="34" charset="0"/>
                <a:cs typeface="Arial" panose="020B0604020202020204" pitchFamily="34" charset="0"/>
              </a:rPr>
              <a:t>mga</a:t>
            </a:r>
            <a:r>
              <a:rPr kumimoji="0" lang="en-US" altLang="en-US" sz="2400" b="1" i="0" u="none" strike="noStrike" cap="none" normalizeH="0" baseline="0" dirty="0">
                <a:ln>
                  <a:noFill/>
                </a:ln>
                <a:solidFill>
                  <a:srgbClr val="00FF0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FF00"/>
                </a:solidFill>
                <a:effectLst/>
                <a:latin typeface="Arial" panose="020B0604020202020204" pitchFamily="34" charset="0"/>
                <a:cs typeface="Arial" panose="020B0604020202020204" pitchFamily="34" charset="0"/>
              </a:rPr>
              <a:t>kakumpitensya</a:t>
            </a:r>
            <a:r>
              <a:rPr kumimoji="0" lang="en-US" altLang="en-US" sz="2400"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92692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43AF424-B8F0-222E-C861-65E15726DAF6}"/>
              </a:ext>
            </a:extLst>
          </p:cNvPr>
          <p:cNvSpPr>
            <a:spLocks noGrp="1"/>
          </p:cNvSpPr>
          <p:nvPr>
            <p:ph type="title"/>
          </p:nvPr>
        </p:nvSpPr>
        <p:spPr>
          <a:xfrm>
            <a:off x="38100" y="542925"/>
            <a:ext cx="9220200" cy="1371600"/>
          </a:xfrm>
          <a:noFill/>
        </p:spPr>
        <p:txBody>
          <a:bodyPr>
            <a:noAutofit/>
          </a:bodyPr>
          <a:lstStyle/>
          <a:p>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Kung may concern </a:t>
            </a:r>
            <a:r>
              <a:rPr lang="en-US" sz="3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sa</a:t>
            </a: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Confidentiality Information </a:t>
            </a:r>
            <a:r>
              <a:rPr lang="en-US" sz="3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gaya</a:t>
            </a: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ng leakage o breach, </a:t>
            </a:r>
            <a:r>
              <a:rPr lang="en-US" sz="3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ipagbigay</a:t>
            </a: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alam</a:t>
            </a: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kaagad</a:t>
            </a: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PH"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667BFA-B554-2349-56D6-D87580EE687E}"/>
              </a:ext>
            </a:extLst>
          </p:cNvPr>
          <p:cNvSpPr txBox="1">
            <a:spLocks/>
          </p:cNvSpPr>
          <p:nvPr/>
        </p:nvSpPr>
        <p:spPr>
          <a:xfrm>
            <a:off x="1657350" y="2933700"/>
            <a:ext cx="7467600" cy="1371600"/>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4800" b="0" kern="1200">
                <a:solidFill>
                  <a:schemeClr val="bg1"/>
                </a:solidFill>
                <a:effectLst/>
                <a:latin typeface="Times New Roman" pitchFamily="18" charset="0"/>
                <a:ea typeface="+mj-ea"/>
                <a:cs typeface="Times New Roman" pitchFamily="18" charset="0"/>
              </a:defRPr>
            </a:lvl1pPr>
          </a:lstStyle>
          <a:p>
            <a:r>
              <a:rPr lang="en-US" sz="3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Tumawag</a:t>
            </a: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sa</a:t>
            </a: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LOCAL 114</a:t>
            </a:r>
          </a:p>
          <a:p>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Mag email </a:t>
            </a:r>
            <a:r>
              <a:rPr lang="en-US" sz="3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sa</a:t>
            </a: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marlon@sohbi.com.ph</a:t>
            </a:r>
          </a:p>
          <a:p>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PH"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ED88ED28-9776-E9C5-6985-86094E84222B}"/>
              </a:ext>
            </a:extLst>
          </p:cNvPr>
          <p:cNvSpPr txBox="1">
            <a:spLocks/>
          </p:cNvSpPr>
          <p:nvPr/>
        </p:nvSpPr>
        <p:spPr>
          <a:xfrm>
            <a:off x="4419600" y="5334000"/>
            <a:ext cx="4495800" cy="1371600"/>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4800" b="0" kern="1200">
                <a:solidFill>
                  <a:schemeClr val="bg1"/>
                </a:solidFill>
                <a:effectLst/>
                <a:latin typeface="Times New Roman" pitchFamily="18" charset="0"/>
                <a:ea typeface="+mj-ea"/>
                <a:cs typeface="Times New Roman" pitchFamily="18" charset="0"/>
              </a:defRPr>
            </a:lvl1pPr>
          </a:lstStyle>
          <a:p>
            <a:pPr algn="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Maraming Salamat po.</a:t>
            </a:r>
            <a:endParaRPr lang="en-PH"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7145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43AF424-B8F0-222E-C861-65E15726DAF6}"/>
              </a:ext>
            </a:extLst>
          </p:cNvPr>
          <p:cNvSpPr>
            <a:spLocks noGrp="1"/>
          </p:cNvSpPr>
          <p:nvPr>
            <p:ph type="title"/>
          </p:nvPr>
        </p:nvSpPr>
        <p:spPr>
          <a:xfrm>
            <a:off x="0" y="0"/>
            <a:ext cx="9144000" cy="1676400"/>
          </a:xfrm>
          <a:solidFill>
            <a:schemeClr val="accent6">
              <a:lumMod val="75000"/>
            </a:schemeClr>
          </a:solidFill>
        </p:spPr>
        <p:txBody>
          <a:bodyPr>
            <a:noAutofit/>
          </a:bodyPr>
          <a:lstStyle/>
          <a:p>
            <a:pPr algn="ct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PANUNTUNAN SA PAGSASAGOT NG </a:t>
            </a:r>
            <a:r>
              <a:rPr lang="en-US" sz="24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KASUNDUAN NA PANATILIHIN CONFIDENTIAL ANG MGA IMPORMASYON AT DOKUMENTO NG KOMPANYA</a:t>
            </a:r>
            <a:endParaRPr lang="en-PH" sz="24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0008E1D-B9C5-C702-8931-E7B0FDAFC86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2057399" y="3780830"/>
            <a:ext cx="5137719" cy="2162770"/>
          </a:xfrm>
          <a:prstGeom prst="rect">
            <a:avLst/>
          </a:prstGeom>
        </p:spPr>
      </p:pic>
      <p:sp>
        <p:nvSpPr>
          <p:cNvPr id="10" name="TextBox 9">
            <a:extLst>
              <a:ext uri="{FF2B5EF4-FFF2-40B4-BE49-F238E27FC236}">
                <a16:creationId xmlns:a16="http://schemas.microsoft.com/office/drawing/2014/main" id="{A1CA8457-2A26-DB37-B9ED-84873FFF2EE7}"/>
              </a:ext>
            </a:extLst>
          </p:cNvPr>
          <p:cNvSpPr txBox="1"/>
          <p:nvPr/>
        </p:nvSpPr>
        <p:spPr>
          <a:xfrm>
            <a:off x="457200" y="1853505"/>
            <a:ext cx="8229600" cy="1846659"/>
          </a:xfrm>
          <a:prstGeom prst="rect">
            <a:avLst/>
          </a:prstGeom>
          <a:noFill/>
        </p:spPr>
        <p:txBody>
          <a:bodyPr wrap="square" rtlCol="0">
            <a:spAutoFit/>
          </a:bodyPr>
          <a:lstStyle/>
          <a:p>
            <a:pPr marL="514350" indent="-514350">
              <a:buAutoNum type="arabicPeriod"/>
            </a:pPr>
            <a:r>
              <a:rPr lang="en-US" sz="3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Lagyan</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ng </a:t>
            </a:r>
            <a:r>
              <a:rPr lang="en-US" sz="3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buong</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pangalan</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ang may </a:t>
            </a:r>
            <a:r>
              <a:rPr lang="en-US" sz="3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patlang</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itaas</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ng (‘’ </a:t>
            </a:r>
            <a:r>
              <a:rPr lang="en-US" sz="3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empleyado</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unang</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pahina</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ctr"/>
            <a:endPar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BC99CB6E-7AC5-0344-4980-718044B9D5ED}"/>
              </a:ext>
            </a:extLst>
          </p:cNvPr>
          <p:cNvSpPr/>
          <p:nvPr/>
        </p:nvSpPr>
        <p:spPr>
          <a:xfrm>
            <a:off x="3581400" y="5029200"/>
            <a:ext cx="2133600" cy="457200"/>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9355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43AF424-B8F0-222E-C861-65E15726DAF6}"/>
              </a:ext>
            </a:extLst>
          </p:cNvPr>
          <p:cNvSpPr>
            <a:spLocks noGrp="1"/>
          </p:cNvSpPr>
          <p:nvPr>
            <p:ph type="title"/>
          </p:nvPr>
        </p:nvSpPr>
        <p:spPr>
          <a:xfrm>
            <a:off x="0" y="0"/>
            <a:ext cx="9144000" cy="1676400"/>
          </a:xfrm>
          <a:solidFill>
            <a:schemeClr val="accent6">
              <a:lumMod val="75000"/>
            </a:schemeClr>
          </a:solidFill>
        </p:spPr>
        <p:txBody>
          <a:bodyPr>
            <a:noAutofit/>
          </a:bodyPr>
          <a:lstStyle/>
          <a:p>
            <a:pPr algn="ct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PANUNTUNAN SA PAGSASAGOT NG </a:t>
            </a:r>
            <a:r>
              <a:rPr lang="en-US" sz="24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KASUNDUAN NA PANATILIHIN CONFIDENTIAL ANG MGA IMPORMASYON AT DOKUMENTO NG KOMPANYA</a:t>
            </a:r>
            <a:endParaRPr lang="en-PH" sz="24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B57A15C-7423-F034-D5BB-D7072D26C4B9}"/>
              </a:ext>
            </a:extLst>
          </p:cNvPr>
          <p:cNvSpPr txBox="1"/>
          <p:nvPr/>
        </p:nvSpPr>
        <p:spPr>
          <a:xfrm>
            <a:off x="304800" y="2052865"/>
            <a:ext cx="7924800" cy="954107"/>
          </a:xfrm>
          <a:prstGeom prst="rect">
            <a:avLst/>
          </a:prstGeom>
          <a:noFill/>
        </p:spPr>
        <p:txBody>
          <a:bodyPr wrap="square" rtlCol="0">
            <a:spAutoFit/>
          </a:bodyPr>
          <a:lstStyle/>
          <a:p>
            <a:r>
              <a:rPr lang="en-US" sz="2800" dirty="0">
                <a:solidFill>
                  <a:schemeClr val="bg1"/>
                </a:solidFill>
              </a:rPr>
              <a:t>2. </a:t>
            </a: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Lagyan</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ng </a:t>
            </a: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pirma</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gilid</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ng </a:t>
            </a: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bawat</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pahina</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Pahina</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2 and 4).</a:t>
            </a:r>
          </a:p>
        </p:txBody>
      </p:sp>
      <p:pic>
        <p:nvPicPr>
          <p:cNvPr id="3" name="Picture 2">
            <a:extLst>
              <a:ext uri="{FF2B5EF4-FFF2-40B4-BE49-F238E27FC236}">
                <a16:creationId xmlns:a16="http://schemas.microsoft.com/office/drawing/2014/main" id="{8C66ED5C-05ED-FCF4-8AEC-473969AF1628}"/>
              </a:ext>
            </a:extLst>
          </p:cNvPr>
          <p:cNvPicPr>
            <a:picLocks noChangeAspect="1"/>
          </p:cNvPicPr>
          <p:nvPr/>
        </p:nvPicPr>
        <p:blipFill>
          <a:blip r:embed="rId3"/>
          <a:stretch>
            <a:fillRect/>
          </a:stretch>
        </p:blipFill>
        <p:spPr>
          <a:xfrm>
            <a:off x="381000" y="3429000"/>
            <a:ext cx="2209800" cy="3111673"/>
          </a:xfrm>
          <a:prstGeom prst="rect">
            <a:avLst/>
          </a:prstGeom>
        </p:spPr>
      </p:pic>
      <p:pic>
        <p:nvPicPr>
          <p:cNvPr id="5" name="Picture 4">
            <a:extLst>
              <a:ext uri="{FF2B5EF4-FFF2-40B4-BE49-F238E27FC236}">
                <a16:creationId xmlns:a16="http://schemas.microsoft.com/office/drawing/2014/main" id="{D8EE7AD8-E1B1-D00E-B0D2-E889CC163031}"/>
              </a:ext>
            </a:extLst>
          </p:cNvPr>
          <p:cNvPicPr>
            <a:picLocks noChangeAspect="1"/>
          </p:cNvPicPr>
          <p:nvPr/>
        </p:nvPicPr>
        <p:blipFill>
          <a:blip r:embed="rId4"/>
          <a:stretch>
            <a:fillRect/>
          </a:stretch>
        </p:blipFill>
        <p:spPr>
          <a:xfrm>
            <a:off x="3162300" y="3464439"/>
            <a:ext cx="2209800" cy="3122729"/>
          </a:xfrm>
          <a:prstGeom prst="rect">
            <a:avLst/>
          </a:prstGeom>
        </p:spPr>
      </p:pic>
      <p:pic>
        <p:nvPicPr>
          <p:cNvPr id="15" name="Picture 14">
            <a:extLst>
              <a:ext uri="{FF2B5EF4-FFF2-40B4-BE49-F238E27FC236}">
                <a16:creationId xmlns:a16="http://schemas.microsoft.com/office/drawing/2014/main" id="{AF772196-51AA-8792-F36C-302995FED673}"/>
              </a:ext>
            </a:extLst>
          </p:cNvPr>
          <p:cNvPicPr>
            <a:picLocks noChangeAspect="1"/>
          </p:cNvPicPr>
          <p:nvPr/>
        </p:nvPicPr>
        <p:blipFill>
          <a:blip r:embed="rId5"/>
          <a:stretch>
            <a:fillRect/>
          </a:stretch>
        </p:blipFill>
        <p:spPr>
          <a:xfrm>
            <a:off x="6180571" y="3505956"/>
            <a:ext cx="2209800" cy="3081212"/>
          </a:xfrm>
          <a:prstGeom prst="rect">
            <a:avLst/>
          </a:prstGeom>
        </p:spPr>
      </p:pic>
      <p:sp>
        <p:nvSpPr>
          <p:cNvPr id="16" name="TextBox 15">
            <a:extLst>
              <a:ext uri="{FF2B5EF4-FFF2-40B4-BE49-F238E27FC236}">
                <a16:creationId xmlns:a16="http://schemas.microsoft.com/office/drawing/2014/main" id="{0B8F9BB5-5F40-E120-CAFB-810F1717541D}"/>
              </a:ext>
            </a:extLst>
          </p:cNvPr>
          <p:cNvSpPr txBox="1"/>
          <p:nvPr/>
        </p:nvSpPr>
        <p:spPr>
          <a:xfrm>
            <a:off x="518536" y="3629659"/>
            <a:ext cx="1295400" cy="369332"/>
          </a:xfrm>
          <a:prstGeom prst="rect">
            <a:avLst/>
          </a:prstGeom>
          <a:noFill/>
        </p:spPr>
        <p:txBody>
          <a:bodyPr wrap="square" rtlCol="0">
            <a:spAutoFit/>
          </a:bodyPr>
          <a:lstStyle/>
          <a:p>
            <a:r>
              <a:rPr lang="en-US" dirty="0"/>
              <a:t>Page 1</a:t>
            </a:r>
            <a:endParaRPr lang="en-PH" dirty="0"/>
          </a:p>
        </p:txBody>
      </p:sp>
      <p:sp>
        <p:nvSpPr>
          <p:cNvPr id="17" name="TextBox 16">
            <a:extLst>
              <a:ext uri="{FF2B5EF4-FFF2-40B4-BE49-F238E27FC236}">
                <a16:creationId xmlns:a16="http://schemas.microsoft.com/office/drawing/2014/main" id="{AE1D912E-B842-F800-3D08-DA0B550AEE1C}"/>
              </a:ext>
            </a:extLst>
          </p:cNvPr>
          <p:cNvSpPr txBox="1"/>
          <p:nvPr/>
        </p:nvSpPr>
        <p:spPr>
          <a:xfrm>
            <a:off x="3276600" y="3629659"/>
            <a:ext cx="1295400" cy="369332"/>
          </a:xfrm>
          <a:prstGeom prst="rect">
            <a:avLst/>
          </a:prstGeom>
          <a:noFill/>
        </p:spPr>
        <p:txBody>
          <a:bodyPr wrap="square" rtlCol="0">
            <a:spAutoFit/>
          </a:bodyPr>
          <a:lstStyle/>
          <a:p>
            <a:r>
              <a:rPr lang="en-US" dirty="0"/>
              <a:t>Page 2</a:t>
            </a:r>
            <a:endParaRPr lang="en-PH" dirty="0"/>
          </a:p>
        </p:txBody>
      </p:sp>
      <p:sp>
        <p:nvSpPr>
          <p:cNvPr id="18" name="TextBox 17">
            <a:extLst>
              <a:ext uri="{FF2B5EF4-FFF2-40B4-BE49-F238E27FC236}">
                <a16:creationId xmlns:a16="http://schemas.microsoft.com/office/drawing/2014/main" id="{94F75A89-79F6-63CD-8928-62CE058A4C69}"/>
              </a:ext>
            </a:extLst>
          </p:cNvPr>
          <p:cNvSpPr txBox="1"/>
          <p:nvPr/>
        </p:nvSpPr>
        <p:spPr>
          <a:xfrm>
            <a:off x="6324600" y="3662337"/>
            <a:ext cx="1295400" cy="369332"/>
          </a:xfrm>
          <a:prstGeom prst="rect">
            <a:avLst/>
          </a:prstGeom>
          <a:noFill/>
        </p:spPr>
        <p:txBody>
          <a:bodyPr wrap="square" rtlCol="0">
            <a:spAutoFit/>
          </a:bodyPr>
          <a:lstStyle/>
          <a:p>
            <a:r>
              <a:rPr lang="en-US" dirty="0"/>
              <a:t>Page 4</a:t>
            </a:r>
            <a:endParaRPr lang="en-PH" dirty="0"/>
          </a:p>
        </p:txBody>
      </p:sp>
      <p:sp>
        <p:nvSpPr>
          <p:cNvPr id="19" name="Rectangle 18">
            <a:extLst>
              <a:ext uri="{FF2B5EF4-FFF2-40B4-BE49-F238E27FC236}">
                <a16:creationId xmlns:a16="http://schemas.microsoft.com/office/drawing/2014/main" id="{7388D376-B3DF-03F3-7899-9BDFEE37DC47}"/>
              </a:ext>
            </a:extLst>
          </p:cNvPr>
          <p:cNvSpPr/>
          <p:nvPr/>
        </p:nvSpPr>
        <p:spPr>
          <a:xfrm>
            <a:off x="3153440" y="5015170"/>
            <a:ext cx="245831" cy="457200"/>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 name="Rectangle 19">
            <a:extLst>
              <a:ext uri="{FF2B5EF4-FFF2-40B4-BE49-F238E27FC236}">
                <a16:creationId xmlns:a16="http://schemas.microsoft.com/office/drawing/2014/main" id="{F14DC991-AB9F-A143-C9B0-1B3DDAE7CB46}"/>
              </a:ext>
            </a:extLst>
          </p:cNvPr>
          <p:cNvSpPr/>
          <p:nvPr/>
        </p:nvSpPr>
        <p:spPr>
          <a:xfrm>
            <a:off x="6180570" y="4756236"/>
            <a:ext cx="296429" cy="457200"/>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Rectangle 20">
            <a:extLst>
              <a:ext uri="{FF2B5EF4-FFF2-40B4-BE49-F238E27FC236}">
                <a16:creationId xmlns:a16="http://schemas.microsoft.com/office/drawing/2014/main" id="{A911976E-FF58-8511-8A4F-6477F55A70F2}"/>
              </a:ext>
            </a:extLst>
          </p:cNvPr>
          <p:cNvSpPr/>
          <p:nvPr/>
        </p:nvSpPr>
        <p:spPr>
          <a:xfrm>
            <a:off x="457200" y="5624623"/>
            <a:ext cx="228600" cy="457200"/>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85959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43AF424-B8F0-222E-C861-65E15726DAF6}"/>
              </a:ext>
            </a:extLst>
          </p:cNvPr>
          <p:cNvSpPr>
            <a:spLocks noGrp="1"/>
          </p:cNvSpPr>
          <p:nvPr>
            <p:ph type="title"/>
          </p:nvPr>
        </p:nvSpPr>
        <p:spPr>
          <a:xfrm>
            <a:off x="0" y="0"/>
            <a:ext cx="9144000" cy="1676400"/>
          </a:xfrm>
          <a:solidFill>
            <a:schemeClr val="accent6">
              <a:lumMod val="75000"/>
            </a:schemeClr>
          </a:solidFill>
        </p:spPr>
        <p:txBody>
          <a:bodyPr>
            <a:noAutofit/>
          </a:bodyPr>
          <a:lstStyle/>
          <a:p>
            <a:pPr algn="ct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PANUNTUNAN SA PAGSASAGOT NG </a:t>
            </a:r>
            <a:r>
              <a:rPr lang="en-US" sz="24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KASUNDUAN NA PANATILIHIN CONFIDENTIAL ANG MGA IMPORMASYON AT DOKUMENTO NG KOMPANYA</a:t>
            </a:r>
            <a:endParaRPr lang="en-PH" sz="24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B57A15C-7423-F034-D5BB-D7072D26C4B9}"/>
              </a:ext>
            </a:extLst>
          </p:cNvPr>
          <p:cNvSpPr txBox="1"/>
          <p:nvPr/>
        </p:nvSpPr>
        <p:spPr>
          <a:xfrm>
            <a:off x="228600" y="1828800"/>
            <a:ext cx="7924800" cy="1384995"/>
          </a:xfrm>
          <a:prstGeom prst="rect">
            <a:avLst/>
          </a:prstGeom>
          <a:noFill/>
        </p:spPr>
        <p:txBody>
          <a:bodyPr wrap="square" rtlCol="0">
            <a:spAutoFit/>
          </a:bodyPr>
          <a:lstStyle/>
          <a:p>
            <a:r>
              <a:rPr lang="en-US" sz="2800" dirty="0">
                <a:solidFill>
                  <a:schemeClr val="bg1"/>
                </a:solidFill>
              </a:rPr>
              <a:t>3. </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 </a:t>
            </a: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Pahina</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ikatlo</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lagdaan</a:t>
            </a: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sv-SE"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 ibabaw ng nakalimbag na pangalan (signature over printed name. ) ang babang kanang bahagi</a:t>
            </a:r>
            <a:endPar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5FD3462-3ABE-54A2-5078-9F17A49D5ABB}"/>
              </a:ext>
            </a:extLst>
          </p:cNvPr>
          <p:cNvPicPr>
            <a:picLocks noChangeAspect="1"/>
          </p:cNvPicPr>
          <p:nvPr/>
        </p:nvPicPr>
        <p:blipFill>
          <a:blip r:embed="rId3"/>
          <a:stretch>
            <a:fillRect/>
          </a:stretch>
        </p:blipFill>
        <p:spPr>
          <a:xfrm>
            <a:off x="3200400" y="3366195"/>
            <a:ext cx="2438400" cy="3430448"/>
          </a:xfrm>
          <a:prstGeom prst="rect">
            <a:avLst/>
          </a:prstGeom>
        </p:spPr>
      </p:pic>
      <p:sp>
        <p:nvSpPr>
          <p:cNvPr id="7" name="Rectangle 6">
            <a:extLst>
              <a:ext uri="{FF2B5EF4-FFF2-40B4-BE49-F238E27FC236}">
                <a16:creationId xmlns:a16="http://schemas.microsoft.com/office/drawing/2014/main" id="{39DA8E58-ED17-AB36-1611-693210C09F9E}"/>
              </a:ext>
            </a:extLst>
          </p:cNvPr>
          <p:cNvSpPr/>
          <p:nvPr/>
        </p:nvSpPr>
        <p:spPr>
          <a:xfrm>
            <a:off x="4419600" y="6019800"/>
            <a:ext cx="990600" cy="457200"/>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384382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43AF424-B8F0-222E-C861-65E15726DAF6}"/>
              </a:ext>
            </a:extLst>
          </p:cNvPr>
          <p:cNvSpPr>
            <a:spLocks noGrp="1"/>
          </p:cNvSpPr>
          <p:nvPr>
            <p:ph type="title"/>
          </p:nvPr>
        </p:nvSpPr>
        <p:spPr>
          <a:xfrm>
            <a:off x="0" y="0"/>
            <a:ext cx="9144000" cy="1219200"/>
          </a:xfrm>
          <a:solidFill>
            <a:schemeClr val="accent6">
              <a:lumMod val="75000"/>
            </a:schemeClr>
          </a:solidFill>
        </p:spPr>
        <p:txBody>
          <a:bodyPr>
            <a:noAutofit/>
          </a:bodyPr>
          <a:lstStyle/>
          <a:p>
            <a:pPr algn="ctr"/>
            <a:r>
              <a:rPr lang="en-US" sz="6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PAGSUSULIT</a:t>
            </a:r>
            <a:endParaRPr lang="en-PH" sz="6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ED88ED28-9776-E9C5-6985-86094E84222B}"/>
              </a:ext>
            </a:extLst>
          </p:cNvPr>
          <p:cNvSpPr txBox="1">
            <a:spLocks/>
          </p:cNvSpPr>
          <p:nvPr/>
        </p:nvSpPr>
        <p:spPr>
          <a:xfrm>
            <a:off x="304800" y="1905000"/>
            <a:ext cx="8534400" cy="1371600"/>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4800" b="0" kern="1200">
                <a:solidFill>
                  <a:schemeClr val="bg1"/>
                </a:solidFill>
                <a:effectLst/>
                <a:latin typeface="Times New Roman" pitchFamily="18" charset="0"/>
                <a:ea typeface="+mj-ea"/>
                <a:cs typeface="Times New Roman" pitchFamily="18" charset="0"/>
              </a:defRPr>
            </a:lvl1pPr>
          </a:lstStyle>
          <a:p>
            <a:pPr algn="ctr"/>
            <a:r>
              <a:rPr lang="en-US" sz="3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Ibabahagi</a:t>
            </a: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sa</a:t>
            </a: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email </a:t>
            </a:r>
            <a:r>
              <a:rPr lang="en-US" sz="3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sa</a:t>
            </a: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pamamagitan</a:t>
            </a: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ng link, </a:t>
            </a:r>
            <a:r>
              <a:rPr lang="en-US" sz="3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pagkatapos</a:t>
            </a: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ng Orientation.</a:t>
            </a:r>
            <a:endParaRPr lang="en-PH"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9D19AA8-516F-998B-F280-3884E2FBD279}"/>
              </a:ext>
            </a:extLst>
          </p:cNvPr>
          <p:cNvSpPr txBox="1">
            <a:spLocks/>
          </p:cNvSpPr>
          <p:nvPr/>
        </p:nvSpPr>
        <p:spPr>
          <a:xfrm>
            <a:off x="304800" y="4114800"/>
            <a:ext cx="8534400" cy="1371600"/>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4800" b="0" kern="1200">
                <a:solidFill>
                  <a:schemeClr val="bg1"/>
                </a:solidFill>
                <a:effectLst/>
                <a:latin typeface="Times New Roman" pitchFamily="18" charset="0"/>
                <a:ea typeface="+mj-ea"/>
                <a:cs typeface="Times New Roman" pitchFamily="18" charset="0"/>
              </a:defRPr>
            </a:lvl1pPr>
          </a:lstStyle>
          <a:p>
            <a:pPr algn="ctr"/>
            <a:r>
              <a:rPr lang="en-US"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Deadline ng </a:t>
            </a:r>
            <a:r>
              <a:rPr lang="en-US" sz="3200" b="1" dirty="0" err="1">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Pagsagot</a:t>
            </a:r>
            <a:r>
              <a:rPr lang="en-US"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Tatlong</a:t>
            </a: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araw</a:t>
            </a: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pagkatapos</a:t>
            </a: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ng orientation.</a:t>
            </a:r>
            <a:endParaRPr lang="en-PH"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128F3BFE-7122-68B2-7A4D-C250E48B2155}"/>
              </a:ext>
            </a:extLst>
          </p:cNvPr>
          <p:cNvSpPr txBox="1">
            <a:spLocks/>
          </p:cNvSpPr>
          <p:nvPr/>
        </p:nvSpPr>
        <p:spPr>
          <a:xfrm>
            <a:off x="304800" y="3124200"/>
            <a:ext cx="8534400" cy="1371600"/>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4800" b="0" kern="1200">
                <a:solidFill>
                  <a:schemeClr val="bg1"/>
                </a:solidFill>
                <a:effectLst/>
                <a:latin typeface="Times New Roman" pitchFamily="18" charset="0"/>
                <a:ea typeface="+mj-ea"/>
                <a:cs typeface="Times New Roman" pitchFamily="18" charset="0"/>
              </a:defRPr>
            </a:lvl1pPr>
          </a:lstStyle>
          <a:p>
            <a:pPr algn="ctr"/>
            <a:r>
              <a:rPr lang="en-US" sz="3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Link:  </a:t>
            </a:r>
            <a:r>
              <a:rPr lang="en-PH" sz="3200" dirty="0"/>
              <a:t>https://forms.office.com/r/y4zdq3wpsA</a:t>
            </a:r>
            <a:endParaRPr lang="en-PH"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723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36"/>
            <a:ext cx="9144000" cy="1143000"/>
          </a:xfrm>
          <a:solidFill>
            <a:schemeClr val="accent6">
              <a:lumMod val="75000"/>
            </a:schemeClr>
          </a:solidFill>
        </p:spPr>
        <p:txBody>
          <a:bodyPr>
            <a:noAutofit/>
          </a:bodyPr>
          <a:lstStyle/>
          <a:p>
            <a:r>
              <a:rPr lang="en-PH"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Bakit </a:t>
            </a:r>
            <a:r>
              <a:rPr lang="en-PH" sz="3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Mahalaga</a:t>
            </a:r>
            <a:r>
              <a:rPr lang="en-PH"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ang </a:t>
            </a:r>
            <a:br>
              <a:rPr lang="en-PH"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PH" sz="3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Confidentiaity</a:t>
            </a:r>
            <a:r>
              <a:rPr lang="en-PH"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Agreement?</a:t>
            </a:r>
          </a:p>
        </p:txBody>
      </p:sp>
      <p:sp>
        <p:nvSpPr>
          <p:cNvPr id="7" name="Rectangle 3">
            <a:extLst>
              <a:ext uri="{FF2B5EF4-FFF2-40B4-BE49-F238E27FC236}">
                <a16:creationId xmlns:a16="http://schemas.microsoft.com/office/drawing/2014/main" id="{81AC1E1B-F0B6-BF27-3BA5-BE65BFEB6332}"/>
              </a:ext>
            </a:extLst>
          </p:cNvPr>
          <p:cNvSpPr>
            <a:spLocks noChangeArrowheads="1"/>
          </p:cNvSpPr>
          <p:nvPr/>
        </p:nvSpPr>
        <p:spPr bwMode="auto">
          <a:xfrm>
            <a:off x="1219200" y="685800"/>
            <a:ext cx="7162800" cy="5883670"/>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1257300" lvl="2" indent="-342900" algn="just" eaLnBrk="0" fontAlgn="base" hangingPunct="0">
              <a:spcBef>
                <a:spcPct val="0"/>
              </a:spcBef>
              <a:spcAft>
                <a:spcPct val="0"/>
              </a:spcAft>
              <a:buFont typeface="Wingdings" panose="05000000000000000000" pitchFamily="2" charset="2"/>
              <a:buChar char="§"/>
            </a:pPr>
            <a:endParaRPr lang="en-US" altLang="en-US" sz="2400" b="1" dirty="0">
              <a:solidFill>
                <a:srgbClr val="FFFF00"/>
              </a:solidFill>
              <a:latin typeface="Arial" panose="020B0604020202020204" pitchFamily="34" charset="0"/>
              <a:cs typeface="Arial" panose="020B0604020202020204" pitchFamily="34" charset="0"/>
            </a:endParaRPr>
          </a:p>
          <a:p>
            <a:pPr marL="1257300" lvl="2" indent="-342900" algn="just" eaLnBrk="0" fontAlgn="base" hangingPunct="0">
              <a:spcBef>
                <a:spcPct val="0"/>
              </a:spcBef>
              <a:spcAft>
                <a:spcPct val="0"/>
              </a:spcAft>
              <a:buFont typeface="Wingdings" panose="05000000000000000000" pitchFamily="2" charset="2"/>
              <a:buChar char="§"/>
            </a:pPr>
            <a:endParaRPr lang="en-US" altLang="en-US" sz="2400" b="1" dirty="0">
              <a:solidFill>
                <a:srgbClr val="FFFF00"/>
              </a:solidFill>
              <a:latin typeface="Arial" panose="020B0604020202020204" pitchFamily="34" charset="0"/>
              <a:cs typeface="Arial" panose="020B0604020202020204" pitchFamily="34" charset="0"/>
            </a:endParaRPr>
          </a:p>
          <a:p>
            <a:pPr marL="1257300" lvl="2" indent="-342900" algn="just" eaLnBrk="0" fontAlgn="base" hangingPunct="0">
              <a:spcBef>
                <a:spcPct val="0"/>
              </a:spcBef>
              <a:spcAft>
                <a:spcPct val="0"/>
              </a:spcAft>
              <a:buFont typeface="Wingdings" panose="05000000000000000000" pitchFamily="2" charset="2"/>
              <a:buChar char="§"/>
            </a:pPr>
            <a:r>
              <a:rPr lang="en-US" altLang="en-US" sz="2400" b="1" dirty="0" err="1">
                <a:solidFill>
                  <a:srgbClr val="FFFF00"/>
                </a:solidFill>
                <a:latin typeface="Arial" panose="020B0604020202020204" pitchFamily="34" charset="0"/>
                <a:cs typeface="Arial" panose="020B0604020202020204" pitchFamily="34" charset="0"/>
              </a:rPr>
              <a:t>Pagproteksyon</a:t>
            </a:r>
            <a:r>
              <a:rPr lang="en-US" altLang="en-US" sz="2400" b="1" dirty="0">
                <a:solidFill>
                  <a:srgbClr val="FFFF00"/>
                </a:solidFill>
                <a:latin typeface="Arial" panose="020B0604020202020204" pitchFamily="34" charset="0"/>
                <a:cs typeface="Arial" panose="020B0604020202020204" pitchFamily="34" charset="0"/>
              </a:rPr>
              <a:t> </a:t>
            </a:r>
            <a:r>
              <a:rPr lang="en-US" altLang="en-US" sz="2400" b="1" dirty="0" err="1">
                <a:solidFill>
                  <a:srgbClr val="FFFF00"/>
                </a:solidFill>
                <a:latin typeface="Arial" panose="020B0604020202020204" pitchFamily="34" charset="0"/>
                <a:cs typeface="Arial" panose="020B0604020202020204" pitchFamily="34" charset="0"/>
              </a:rPr>
              <a:t>sa</a:t>
            </a:r>
            <a:r>
              <a:rPr lang="en-US" altLang="en-US" sz="2400" b="1" dirty="0">
                <a:solidFill>
                  <a:srgbClr val="FFFF00"/>
                </a:solidFill>
                <a:latin typeface="Arial" panose="020B0604020202020204" pitchFamily="34" charset="0"/>
                <a:cs typeface="Arial" panose="020B0604020202020204" pitchFamily="34" charset="0"/>
              </a:rPr>
              <a:t> </a:t>
            </a:r>
            <a:r>
              <a:rPr lang="en-US" altLang="en-US" sz="2400" b="1" dirty="0" err="1">
                <a:solidFill>
                  <a:srgbClr val="FFFF00"/>
                </a:solidFill>
                <a:latin typeface="Arial" panose="020B0604020202020204" pitchFamily="34" charset="0"/>
                <a:cs typeface="Arial" panose="020B0604020202020204" pitchFamily="34" charset="0"/>
              </a:rPr>
              <a:t>mga</a:t>
            </a:r>
            <a:r>
              <a:rPr lang="en-US" altLang="en-US" sz="2400" b="1" dirty="0">
                <a:solidFill>
                  <a:srgbClr val="FFFF00"/>
                </a:solidFill>
                <a:latin typeface="Arial" panose="020B0604020202020204" pitchFamily="34" charset="0"/>
                <a:cs typeface="Arial" panose="020B0604020202020204" pitchFamily="34" charset="0"/>
              </a:rPr>
              <a:t> Confidential and </a:t>
            </a:r>
            <a:r>
              <a:rPr lang="en-US" altLang="en-US" sz="2400" b="1" dirty="0" err="1">
                <a:solidFill>
                  <a:srgbClr val="FFFF00"/>
                </a:solidFill>
                <a:latin typeface="Arial" panose="020B0604020202020204" pitchFamily="34" charset="0"/>
                <a:cs typeface="Arial" panose="020B0604020202020204" pitchFamily="34" charset="0"/>
              </a:rPr>
              <a:t>Impormasyon</a:t>
            </a:r>
            <a:r>
              <a:rPr lang="en-US" altLang="en-US" sz="2400" b="1" dirty="0">
                <a:solidFill>
                  <a:srgbClr val="FFFF00"/>
                </a:solidFill>
                <a:latin typeface="Arial" panose="020B0604020202020204" pitchFamily="34" charset="0"/>
                <a:cs typeface="Arial" panose="020B0604020202020204" pitchFamily="34" charset="0"/>
              </a:rPr>
              <a:t> ng </a:t>
            </a:r>
            <a:r>
              <a:rPr lang="en-US" altLang="en-US" sz="2400" b="1" dirty="0" err="1">
                <a:solidFill>
                  <a:srgbClr val="FFFF00"/>
                </a:solidFill>
                <a:latin typeface="Arial" panose="020B0604020202020204" pitchFamily="34" charset="0"/>
                <a:cs typeface="Arial" panose="020B0604020202020204" pitchFamily="34" charset="0"/>
              </a:rPr>
              <a:t>Kumpanya</a:t>
            </a:r>
            <a:r>
              <a:rPr lang="en-US" altLang="en-US" sz="2400" b="1" dirty="0">
                <a:solidFill>
                  <a:srgbClr val="FFFF00"/>
                </a:solidFill>
                <a:latin typeface="Arial" panose="020B0604020202020204" pitchFamily="34" charset="0"/>
                <a:cs typeface="Arial" panose="020B0604020202020204" pitchFamily="34" charset="0"/>
              </a:rPr>
              <a:t> at </a:t>
            </a:r>
            <a:r>
              <a:rPr lang="en-US" altLang="en-US" sz="2400" b="1" dirty="0" err="1">
                <a:solidFill>
                  <a:srgbClr val="FFFF00"/>
                </a:solidFill>
                <a:latin typeface="Arial" panose="020B0604020202020204" pitchFamily="34" charset="0"/>
                <a:cs typeface="Arial" panose="020B0604020202020204" pitchFamily="34" charset="0"/>
              </a:rPr>
              <a:t>Empleyado</a:t>
            </a:r>
            <a:endParaRPr lang="en-US" altLang="en-US" sz="2400" b="1" dirty="0">
              <a:solidFill>
                <a:srgbClr val="FFFF00"/>
              </a:solidFill>
              <a:latin typeface="Arial" panose="020B0604020202020204" pitchFamily="34" charset="0"/>
              <a:cs typeface="Arial" panose="020B0604020202020204" pitchFamily="34" charset="0"/>
            </a:endParaRPr>
          </a:p>
          <a:p>
            <a:pPr marL="1257300" lvl="2" indent="-342900" algn="just" eaLnBrk="0" fontAlgn="base" hangingPunct="0">
              <a:spcBef>
                <a:spcPct val="0"/>
              </a:spcBef>
              <a:spcAft>
                <a:spcPct val="0"/>
              </a:spcAft>
              <a:buFont typeface="Wingdings" panose="05000000000000000000" pitchFamily="2" charset="2"/>
              <a:buChar char="§"/>
            </a:pPr>
            <a:endParaRPr lang="en-US" altLang="en-US" sz="2400" b="1" dirty="0">
              <a:solidFill>
                <a:srgbClr val="FFFF00"/>
              </a:solidFill>
              <a:latin typeface="Arial" panose="020B0604020202020204" pitchFamily="34" charset="0"/>
              <a:cs typeface="Arial" panose="020B0604020202020204" pitchFamily="34" charset="0"/>
            </a:endParaRPr>
          </a:p>
          <a:p>
            <a:pPr marL="1257300" lvl="2" indent="-342900" algn="just" eaLnBrk="0" fontAlgn="base" hangingPunct="0">
              <a:spcBef>
                <a:spcPct val="0"/>
              </a:spcBef>
              <a:spcAft>
                <a:spcPct val="0"/>
              </a:spcAft>
              <a:buFont typeface="Wingdings" panose="05000000000000000000" pitchFamily="2" charset="2"/>
              <a:buChar char="§"/>
            </a:pPr>
            <a:r>
              <a:rPr lang="en-US" altLang="en-US" sz="2400" b="1" dirty="0" err="1">
                <a:solidFill>
                  <a:srgbClr val="00FF00"/>
                </a:solidFill>
                <a:latin typeface="Arial" panose="020B0604020202020204" pitchFamily="34" charset="0"/>
                <a:cs typeface="Arial" panose="020B0604020202020204" pitchFamily="34" charset="0"/>
              </a:rPr>
              <a:t>Pagpapanatili</a:t>
            </a:r>
            <a:r>
              <a:rPr lang="en-US" altLang="en-US" sz="2400" b="1" dirty="0">
                <a:solidFill>
                  <a:srgbClr val="00FF00"/>
                </a:solidFill>
                <a:latin typeface="Arial" panose="020B0604020202020204" pitchFamily="34" charset="0"/>
                <a:cs typeface="Arial" panose="020B0604020202020204" pitchFamily="34" charset="0"/>
              </a:rPr>
              <a:t> ng Competitive Advantage</a:t>
            </a:r>
            <a:endParaRPr kumimoji="0" lang="en-US" altLang="en-US" sz="2400" b="1" i="0" u="none" strike="noStrike" cap="none" normalizeH="0" baseline="0" dirty="0">
              <a:ln>
                <a:noFill/>
              </a:ln>
              <a:solidFill>
                <a:srgbClr val="00FF00"/>
              </a:solidFill>
              <a:latin typeface="Arial" panose="020B0604020202020204" pitchFamily="34" charset="0"/>
              <a:cs typeface="Arial" panose="020B0604020202020204" pitchFamily="34" charset="0"/>
            </a:endParaRPr>
          </a:p>
          <a:p>
            <a:pPr marL="1257300" lvl="2" indent="-342900" algn="just" eaLnBrk="0" fontAlgn="base" hangingPunct="0">
              <a:spcBef>
                <a:spcPct val="0"/>
              </a:spcBef>
              <a:spcAft>
                <a:spcPct val="0"/>
              </a:spcAft>
              <a:buFont typeface="Wingdings" panose="05000000000000000000" pitchFamily="2" charset="2"/>
              <a:buChar char="§"/>
            </a:pPr>
            <a:endParaRPr kumimoji="0" lang="en-US" altLang="en-US" sz="2400" b="1" i="0" u="none" strike="noStrike" cap="none" normalizeH="0" baseline="0" dirty="0">
              <a:ln>
                <a:noFill/>
              </a:ln>
              <a:solidFill>
                <a:srgbClr val="00FF00"/>
              </a:solidFill>
              <a:latin typeface="Arial" panose="020B0604020202020204" pitchFamily="34" charset="0"/>
              <a:cs typeface="Arial" panose="020B0604020202020204" pitchFamily="34" charset="0"/>
            </a:endParaRPr>
          </a:p>
          <a:p>
            <a:pPr marL="1257300" lvl="2" indent="-342900" algn="just" eaLnBrk="0" fontAlgn="base" hangingPunct="0">
              <a:spcBef>
                <a:spcPct val="0"/>
              </a:spcBef>
              <a:spcAft>
                <a:spcPct val="0"/>
              </a:spcAft>
              <a:buFont typeface="Wingdings" panose="05000000000000000000" pitchFamily="2" charset="2"/>
              <a:buChar char="§"/>
            </a:pPr>
            <a:r>
              <a:rPr lang="en-PH" sz="2400" b="1" dirty="0" err="1">
                <a:solidFill>
                  <a:srgbClr val="FFFF00"/>
                </a:solidFill>
                <a:latin typeface="Arial" panose="020B0604020202020204" pitchFamily="34" charset="0"/>
                <a:cs typeface="Arial" panose="020B0604020202020204" pitchFamily="34" charset="0"/>
              </a:rPr>
              <a:t>Pagpapaliwanag</a:t>
            </a:r>
            <a:r>
              <a:rPr lang="en-PH" sz="2400" b="1" dirty="0">
                <a:solidFill>
                  <a:srgbClr val="FFFF00"/>
                </a:solidFill>
                <a:latin typeface="Arial" panose="020B0604020202020204" pitchFamily="34" charset="0"/>
                <a:cs typeface="Arial" panose="020B0604020202020204" pitchFamily="34" charset="0"/>
              </a:rPr>
              <a:t> </a:t>
            </a:r>
            <a:r>
              <a:rPr lang="en-PH" sz="2400" b="1" dirty="0" err="1">
                <a:solidFill>
                  <a:srgbClr val="FFFF00"/>
                </a:solidFill>
                <a:latin typeface="Arial" panose="020B0604020202020204" pitchFamily="34" charset="0"/>
                <a:cs typeface="Arial" panose="020B0604020202020204" pitchFamily="34" charset="0"/>
              </a:rPr>
              <a:t>sa</a:t>
            </a:r>
            <a:r>
              <a:rPr lang="en-PH" sz="2400" b="1" dirty="0">
                <a:solidFill>
                  <a:srgbClr val="FFFF00"/>
                </a:solidFill>
                <a:latin typeface="Arial" panose="020B0604020202020204" pitchFamily="34" charset="0"/>
                <a:cs typeface="Arial" panose="020B0604020202020204" pitchFamily="34" charset="0"/>
              </a:rPr>
              <a:t> </a:t>
            </a:r>
            <a:r>
              <a:rPr lang="en-PH" sz="2400" b="1" dirty="0" err="1">
                <a:solidFill>
                  <a:srgbClr val="FFFF00"/>
                </a:solidFill>
                <a:latin typeface="Arial" panose="020B0604020202020204" pitchFamily="34" charset="0"/>
                <a:cs typeface="Arial" panose="020B0604020202020204" pitchFamily="34" charset="0"/>
              </a:rPr>
              <a:t>mga</a:t>
            </a:r>
            <a:r>
              <a:rPr lang="en-PH" sz="2400" b="1" dirty="0">
                <a:solidFill>
                  <a:srgbClr val="FFFF00"/>
                </a:solidFill>
                <a:latin typeface="Arial" panose="020B0604020202020204" pitchFamily="34" charset="0"/>
                <a:cs typeface="Arial" panose="020B0604020202020204" pitchFamily="34" charset="0"/>
              </a:rPr>
              <a:t> </a:t>
            </a:r>
            <a:r>
              <a:rPr lang="en-PH" sz="2400" b="1" dirty="0" err="1">
                <a:solidFill>
                  <a:srgbClr val="FFFF00"/>
                </a:solidFill>
                <a:latin typeface="Arial" panose="020B0604020202020204" pitchFamily="34" charset="0"/>
                <a:cs typeface="Arial" panose="020B0604020202020204" pitchFamily="34" charset="0"/>
              </a:rPr>
              <a:t>responsibilidad</a:t>
            </a:r>
            <a:r>
              <a:rPr lang="en-PH" sz="2400" b="1" dirty="0">
                <a:solidFill>
                  <a:srgbClr val="FFFF00"/>
                </a:solidFill>
                <a:latin typeface="Arial" panose="020B0604020202020204" pitchFamily="34" charset="0"/>
                <a:cs typeface="Arial" panose="020B0604020202020204" pitchFamily="34" charset="0"/>
              </a:rPr>
              <a:t> ng </a:t>
            </a:r>
            <a:r>
              <a:rPr lang="en-PH" sz="2400" b="1" dirty="0" err="1">
                <a:solidFill>
                  <a:srgbClr val="FFFF00"/>
                </a:solidFill>
                <a:latin typeface="Arial" panose="020B0604020202020204" pitchFamily="34" charset="0"/>
                <a:cs typeface="Arial" panose="020B0604020202020204" pitchFamily="34" charset="0"/>
              </a:rPr>
              <a:t>bawat</a:t>
            </a:r>
            <a:r>
              <a:rPr lang="en-PH" sz="2400" b="1" dirty="0">
                <a:solidFill>
                  <a:srgbClr val="FFFF00"/>
                </a:solidFill>
                <a:latin typeface="Arial" panose="020B0604020202020204" pitchFamily="34" charset="0"/>
                <a:cs typeface="Arial" panose="020B0604020202020204" pitchFamily="34" charset="0"/>
              </a:rPr>
              <a:t> Partido</a:t>
            </a:r>
          </a:p>
          <a:p>
            <a:pPr marL="1257300" lvl="2" indent="-342900" algn="just" eaLnBrk="0" fontAlgn="base" hangingPunct="0">
              <a:spcBef>
                <a:spcPct val="0"/>
              </a:spcBef>
              <a:spcAft>
                <a:spcPct val="0"/>
              </a:spcAft>
              <a:buFont typeface="Wingdings" panose="05000000000000000000" pitchFamily="2" charset="2"/>
              <a:buChar char="§"/>
            </a:pPr>
            <a:endParaRPr kumimoji="0" lang="en-PH" altLang="en-US" sz="2400" b="1" i="0" u="none" strike="noStrike" cap="none" normalizeH="0" baseline="0" dirty="0">
              <a:ln>
                <a:noFill/>
              </a:ln>
              <a:solidFill>
                <a:srgbClr val="FFFF00"/>
              </a:solidFill>
              <a:latin typeface="Arial" panose="020B0604020202020204" pitchFamily="34" charset="0"/>
              <a:cs typeface="Arial" panose="020B0604020202020204" pitchFamily="34" charset="0"/>
            </a:endParaRPr>
          </a:p>
          <a:p>
            <a:pPr marL="1257300" lvl="2" indent="-342900" algn="just" eaLnBrk="0" fontAlgn="base" hangingPunct="0">
              <a:spcBef>
                <a:spcPct val="0"/>
              </a:spcBef>
              <a:spcAft>
                <a:spcPct val="0"/>
              </a:spcAft>
              <a:buFont typeface="Wingdings" panose="05000000000000000000" pitchFamily="2" charset="2"/>
              <a:buChar char="§"/>
            </a:pPr>
            <a:r>
              <a:rPr lang="en-PH" sz="2400" b="1" dirty="0" err="1">
                <a:solidFill>
                  <a:srgbClr val="00FF00"/>
                </a:solidFill>
                <a:latin typeface="Arial" panose="020B0604020202020204" pitchFamily="34" charset="0"/>
                <a:cs typeface="Arial" panose="020B0604020202020204" pitchFamily="34" charset="0"/>
              </a:rPr>
              <a:t>Pagtatakda</a:t>
            </a:r>
            <a:r>
              <a:rPr lang="en-PH" sz="2400" b="1" dirty="0">
                <a:solidFill>
                  <a:srgbClr val="00FF00"/>
                </a:solidFill>
                <a:latin typeface="Arial" panose="020B0604020202020204" pitchFamily="34" charset="0"/>
                <a:cs typeface="Arial" panose="020B0604020202020204" pitchFamily="34" charset="0"/>
              </a:rPr>
              <a:t> ng </a:t>
            </a:r>
            <a:r>
              <a:rPr lang="en-PH" sz="2400" b="1" dirty="0" err="1">
                <a:solidFill>
                  <a:srgbClr val="00FF00"/>
                </a:solidFill>
                <a:latin typeface="Arial" panose="020B0604020202020204" pitchFamily="34" charset="0"/>
                <a:cs typeface="Arial" panose="020B0604020202020204" pitchFamily="34" charset="0"/>
              </a:rPr>
              <a:t>mga</a:t>
            </a:r>
            <a:r>
              <a:rPr lang="en-PH" sz="2400" b="1" dirty="0">
                <a:solidFill>
                  <a:srgbClr val="00FF00"/>
                </a:solidFill>
                <a:latin typeface="Arial" panose="020B0604020202020204" pitchFamily="34" charset="0"/>
                <a:cs typeface="Arial" panose="020B0604020202020204" pitchFamily="34" charset="0"/>
              </a:rPr>
              <a:t> </a:t>
            </a:r>
            <a:r>
              <a:rPr lang="en-PH" sz="2400" b="1" dirty="0" err="1">
                <a:solidFill>
                  <a:srgbClr val="00FF00"/>
                </a:solidFill>
                <a:latin typeface="Arial" panose="020B0604020202020204" pitchFamily="34" charset="0"/>
                <a:cs typeface="Arial" panose="020B0604020202020204" pitchFamily="34" charset="0"/>
              </a:rPr>
              <a:t>pamantayan</a:t>
            </a:r>
            <a:r>
              <a:rPr lang="en-PH" sz="2400" b="1" dirty="0">
                <a:solidFill>
                  <a:srgbClr val="00FF00"/>
                </a:solidFill>
                <a:latin typeface="Arial" panose="020B0604020202020204" pitchFamily="34" charset="0"/>
                <a:cs typeface="Arial" panose="020B0604020202020204" pitchFamily="34" charset="0"/>
              </a:rPr>
              <a:t> para </a:t>
            </a:r>
            <a:r>
              <a:rPr lang="en-PH" sz="2400" b="1" dirty="0" err="1">
                <a:solidFill>
                  <a:srgbClr val="00FF00"/>
                </a:solidFill>
                <a:latin typeface="Arial" panose="020B0604020202020204" pitchFamily="34" charset="0"/>
                <a:cs typeface="Arial" panose="020B0604020202020204" pitchFamily="34" charset="0"/>
              </a:rPr>
              <a:t>sa</a:t>
            </a:r>
            <a:r>
              <a:rPr lang="en-PH" sz="2400" b="1" dirty="0">
                <a:solidFill>
                  <a:srgbClr val="00FF00"/>
                </a:solidFill>
                <a:latin typeface="Arial" panose="020B0604020202020204" pitchFamily="34" charset="0"/>
                <a:cs typeface="Arial" panose="020B0604020202020204" pitchFamily="34" charset="0"/>
              </a:rPr>
              <a:t> </a:t>
            </a:r>
            <a:r>
              <a:rPr lang="en-PH" sz="2400" b="1" dirty="0" err="1">
                <a:solidFill>
                  <a:srgbClr val="00FF00"/>
                </a:solidFill>
                <a:latin typeface="Arial" panose="020B0604020202020204" pitchFamily="34" charset="0"/>
                <a:cs typeface="Arial" panose="020B0604020202020204" pitchFamily="34" charset="0"/>
              </a:rPr>
              <a:t>paghawak</a:t>
            </a:r>
            <a:r>
              <a:rPr lang="en-PH" sz="2400" b="1" dirty="0">
                <a:solidFill>
                  <a:srgbClr val="00FF00"/>
                </a:solidFill>
                <a:latin typeface="Arial" panose="020B0604020202020204" pitchFamily="34" charset="0"/>
                <a:cs typeface="Arial" panose="020B0604020202020204" pitchFamily="34" charset="0"/>
              </a:rPr>
              <a:t> ng </a:t>
            </a:r>
            <a:r>
              <a:rPr lang="en-PH" sz="2400" b="1" dirty="0" err="1">
                <a:solidFill>
                  <a:srgbClr val="00FF00"/>
                </a:solidFill>
                <a:latin typeface="Arial" panose="020B0604020202020204" pitchFamily="34" charset="0"/>
                <a:cs typeface="Arial" panose="020B0604020202020204" pitchFamily="34" charset="0"/>
              </a:rPr>
              <a:t>impormasyon</a:t>
            </a:r>
            <a:endParaRPr lang="en-PH" sz="2400" b="1" dirty="0">
              <a:solidFill>
                <a:srgbClr val="00FF00"/>
              </a:solidFill>
              <a:latin typeface="Arial" panose="020B0604020202020204" pitchFamily="34" charset="0"/>
              <a:cs typeface="Arial" panose="020B0604020202020204" pitchFamily="34" charset="0"/>
            </a:endParaRPr>
          </a:p>
          <a:p>
            <a:pPr marL="1257300" lvl="2" indent="-342900" algn="just" eaLnBrk="0" fontAlgn="base" hangingPunct="0">
              <a:spcBef>
                <a:spcPct val="0"/>
              </a:spcBef>
              <a:spcAft>
                <a:spcPct val="0"/>
              </a:spcAft>
              <a:buFont typeface="Wingdings" panose="05000000000000000000" pitchFamily="2" charset="2"/>
              <a:buChar char="§"/>
            </a:pPr>
            <a:endParaRPr kumimoji="0" lang="en-PH" altLang="en-US" sz="2400" b="1" i="0" u="none" strike="noStrike" cap="none" normalizeH="0" baseline="0" dirty="0">
              <a:ln>
                <a:noFill/>
              </a:ln>
              <a:solidFill>
                <a:srgbClr val="FFFF00"/>
              </a:solidFill>
              <a:latin typeface="Arial" panose="020B0604020202020204" pitchFamily="34" charset="0"/>
              <a:cs typeface="Arial" panose="020B0604020202020204" pitchFamily="34" charset="0"/>
            </a:endParaRPr>
          </a:p>
          <a:p>
            <a:pPr marL="1257300" lvl="2" indent="-342900" algn="just" eaLnBrk="0" fontAlgn="base" hangingPunct="0">
              <a:spcBef>
                <a:spcPct val="0"/>
              </a:spcBef>
              <a:spcAft>
                <a:spcPct val="0"/>
              </a:spcAft>
              <a:buFont typeface="Wingdings" panose="05000000000000000000" pitchFamily="2" charset="2"/>
              <a:buChar char="§"/>
            </a:pPr>
            <a:r>
              <a:rPr lang="en-PH" altLang="en-US" sz="2400" b="1" dirty="0" err="1">
                <a:solidFill>
                  <a:srgbClr val="FFFF00"/>
                </a:solidFill>
                <a:latin typeface="Arial" panose="020B0604020202020204" pitchFamily="34" charset="0"/>
                <a:cs typeface="Arial" panose="020B0604020202020204" pitchFamily="34" charset="0"/>
              </a:rPr>
              <a:t>Pagprotekda</a:t>
            </a:r>
            <a:r>
              <a:rPr lang="en-PH" altLang="en-US" sz="2400" b="1" dirty="0">
                <a:solidFill>
                  <a:srgbClr val="FFFF00"/>
                </a:solidFill>
                <a:latin typeface="Arial" panose="020B0604020202020204" pitchFamily="34" charset="0"/>
                <a:cs typeface="Arial" panose="020B0604020202020204" pitchFamily="34" charset="0"/>
              </a:rPr>
              <a:t> </a:t>
            </a:r>
            <a:r>
              <a:rPr lang="en-PH" altLang="en-US" sz="2400" b="1" dirty="0" err="1">
                <a:solidFill>
                  <a:srgbClr val="FFFF00"/>
                </a:solidFill>
                <a:latin typeface="Arial" panose="020B0604020202020204" pitchFamily="34" charset="0"/>
                <a:cs typeface="Arial" panose="020B0604020202020204" pitchFamily="34" charset="0"/>
              </a:rPr>
              <a:t>sa</a:t>
            </a:r>
            <a:r>
              <a:rPr lang="en-PH" altLang="en-US" sz="2400" b="1" dirty="0">
                <a:solidFill>
                  <a:srgbClr val="FFFF00"/>
                </a:solidFill>
                <a:latin typeface="Arial" panose="020B0604020202020204" pitchFamily="34" charset="0"/>
                <a:cs typeface="Arial" panose="020B0604020202020204" pitchFamily="34" charset="0"/>
              </a:rPr>
              <a:t> </a:t>
            </a:r>
            <a:r>
              <a:rPr lang="en-PH" altLang="en-US" sz="2400" b="1" dirty="0" err="1">
                <a:solidFill>
                  <a:srgbClr val="FFFF00"/>
                </a:solidFill>
                <a:latin typeface="Arial" panose="020B0604020202020204" pitchFamily="34" charset="0"/>
                <a:cs typeface="Arial" panose="020B0604020202020204" pitchFamily="34" charset="0"/>
              </a:rPr>
              <a:t>mga</a:t>
            </a:r>
            <a:r>
              <a:rPr lang="en-PH" altLang="en-US" sz="2400" b="1" dirty="0">
                <a:solidFill>
                  <a:srgbClr val="FFFF00"/>
                </a:solidFill>
                <a:latin typeface="Arial" panose="020B0604020202020204" pitchFamily="34" charset="0"/>
                <a:cs typeface="Arial" panose="020B0604020202020204" pitchFamily="34" charset="0"/>
              </a:rPr>
              <a:t> </a:t>
            </a:r>
            <a:r>
              <a:rPr lang="en-PH" altLang="en-US" sz="2400" b="1" dirty="0" err="1">
                <a:solidFill>
                  <a:srgbClr val="FFFF00"/>
                </a:solidFill>
                <a:latin typeface="Arial" panose="020B0604020202020204" pitchFamily="34" charset="0"/>
                <a:cs typeface="Arial" panose="020B0604020202020204" pitchFamily="34" charset="0"/>
              </a:rPr>
              <a:t>kasunduan</a:t>
            </a:r>
            <a:r>
              <a:rPr lang="en-PH" altLang="en-US" sz="2400" b="1" dirty="0">
                <a:solidFill>
                  <a:srgbClr val="FFFF00"/>
                </a:solidFill>
                <a:latin typeface="Arial" panose="020B0604020202020204" pitchFamily="34" charset="0"/>
                <a:cs typeface="Arial" panose="020B0604020202020204" pitchFamily="34" charset="0"/>
              </a:rPr>
              <a:t> </a:t>
            </a:r>
            <a:r>
              <a:rPr lang="en-PH" altLang="en-US" sz="2400" b="1" dirty="0" err="1">
                <a:solidFill>
                  <a:srgbClr val="FFFF00"/>
                </a:solidFill>
                <a:latin typeface="Arial" panose="020B0604020202020204" pitchFamily="34" charset="0"/>
                <a:cs typeface="Arial" panose="020B0604020202020204" pitchFamily="34" charset="0"/>
              </a:rPr>
              <a:t>sa</a:t>
            </a:r>
            <a:r>
              <a:rPr lang="en-PH" altLang="en-US" sz="2400" b="1" dirty="0">
                <a:solidFill>
                  <a:srgbClr val="FFFF00"/>
                </a:solidFill>
                <a:latin typeface="Arial" panose="020B0604020202020204" pitchFamily="34" charset="0"/>
                <a:cs typeface="Arial" panose="020B0604020202020204" pitchFamily="34" charset="0"/>
              </a:rPr>
              <a:t> Customer o </a:t>
            </a:r>
            <a:r>
              <a:rPr lang="en-PH" altLang="en-US" sz="2400" b="1" dirty="0" err="1">
                <a:solidFill>
                  <a:srgbClr val="FFFF00"/>
                </a:solidFill>
                <a:latin typeface="Arial" panose="020B0604020202020204" pitchFamily="34" charset="0"/>
                <a:cs typeface="Arial" panose="020B0604020202020204" pitchFamily="34" charset="0"/>
              </a:rPr>
              <a:t>sa</a:t>
            </a:r>
            <a:r>
              <a:rPr lang="en-PH" altLang="en-US" sz="2400" b="1" dirty="0">
                <a:solidFill>
                  <a:srgbClr val="FFFF00"/>
                </a:solidFill>
                <a:latin typeface="Arial" panose="020B0604020202020204" pitchFamily="34" charset="0"/>
                <a:cs typeface="Arial" panose="020B0604020202020204" pitchFamily="34" charset="0"/>
              </a:rPr>
              <a:t> Supplier</a:t>
            </a:r>
            <a:endParaRPr kumimoji="0" lang="en-US" altLang="en-US" sz="2400" b="1" i="0" u="none" strike="noStrike" cap="none" normalizeH="0" baseline="0" dirty="0">
              <a:ln>
                <a:noFill/>
              </a:ln>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15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additive="base">
                                        <p:cTn id="13" dur="500"/>
                                        <p:tgtEl>
                                          <p:spTgt spid="7">
                                            <p:txEl>
                                              <p:pRg st="4" end="4"/>
                                            </p:txEl>
                                          </p:spTgt>
                                        </p:tgtEl>
                                        <p:attrNameLst>
                                          <p:attrName>ppt_y</p:attrName>
                                        </p:attrNameLst>
                                      </p:cBhvr>
                                      <p:tavLst>
                                        <p:tav tm="0">
                                          <p:val>
                                            <p:strVal val="#ppt_y+#ppt_h*1.125000"/>
                                          </p:val>
                                        </p:tav>
                                        <p:tav tm="100000">
                                          <p:val>
                                            <p:strVal val="#ppt_y"/>
                                          </p:val>
                                        </p:tav>
                                      </p:tavLst>
                                    </p:anim>
                                    <p:animEffect transition="in" filter="wipe(up)">
                                      <p:cBhvr>
                                        <p:cTn id="14" dur="500"/>
                                        <p:tgtEl>
                                          <p:spTgt spid="7">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 calcmode="lin" valueType="num">
                                      <p:cBhvr additive="base">
                                        <p:cTn id="19" dur="500"/>
                                        <p:tgtEl>
                                          <p:spTgt spid="7">
                                            <p:txEl>
                                              <p:pRg st="6" end="6"/>
                                            </p:txEl>
                                          </p:spTgt>
                                        </p:tgtEl>
                                        <p:attrNameLst>
                                          <p:attrName>ppt_y</p:attrName>
                                        </p:attrNameLst>
                                      </p:cBhvr>
                                      <p:tavLst>
                                        <p:tav tm="0">
                                          <p:val>
                                            <p:strVal val="#ppt_y+#ppt_h*1.125000"/>
                                          </p:val>
                                        </p:tav>
                                        <p:tav tm="100000">
                                          <p:val>
                                            <p:strVal val="#ppt_y"/>
                                          </p:val>
                                        </p:tav>
                                      </p:tavLst>
                                    </p:anim>
                                    <p:animEffect transition="in" filter="wipe(up)">
                                      <p:cBhvr>
                                        <p:cTn id="20" dur="500"/>
                                        <p:tgtEl>
                                          <p:spTgt spid="7">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anim calcmode="lin" valueType="num">
                                      <p:cBhvr additive="base">
                                        <p:cTn id="25" dur="500"/>
                                        <p:tgtEl>
                                          <p:spTgt spid="7">
                                            <p:txEl>
                                              <p:pRg st="8" end="8"/>
                                            </p:txEl>
                                          </p:spTgt>
                                        </p:tgtEl>
                                        <p:attrNameLst>
                                          <p:attrName>ppt_y</p:attrName>
                                        </p:attrNameLst>
                                      </p:cBhvr>
                                      <p:tavLst>
                                        <p:tav tm="0">
                                          <p:val>
                                            <p:strVal val="#ppt_y+#ppt_h*1.125000"/>
                                          </p:val>
                                        </p:tav>
                                        <p:tav tm="100000">
                                          <p:val>
                                            <p:strVal val="#ppt_y"/>
                                          </p:val>
                                        </p:tav>
                                      </p:tavLst>
                                    </p:anim>
                                    <p:animEffect transition="in" filter="wipe(up)">
                                      <p:cBhvr>
                                        <p:cTn id="26" dur="500"/>
                                        <p:tgtEl>
                                          <p:spTgt spid="7">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anim calcmode="lin" valueType="num">
                                      <p:cBhvr additive="base">
                                        <p:cTn id="31" dur="500"/>
                                        <p:tgtEl>
                                          <p:spTgt spid="7">
                                            <p:txEl>
                                              <p:pRg st="10" end="10"/>
                                            </p:txEl>
                                          </p:spTgt>
                                        </p:tgtEl>
                                        <p:attrNameLst>
                                          <p:attrName>ppt_y</p:attrName>
                                        </p:attrNameLst>
                                      </p:cBhvr>
                                      <p:tavLst>
                                        <p:tav tm="0">
                                          <p:val>
                                            <p:strVal val="#ppt_y+#ppt_h*1.125000"/>
                                          </p:val>
                                        </p:tav>
                                        <p:tav tm="100000">
                                          <p:val>
                                            <p:strVal val="#ppt_y"/>
                                          </p:val>
                                        </p:tav>
                                      </p:tavLst>
                                    </p:anim>
                                    <p:animEffect transition="in" filter="wipe(up)">
                                      <p:cBhvr>
                                        <p:cTn id="32"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36"/>
            <a:ext cx="9144000" cy="1143000"/>
          </a:xfrm>
          <a:solidFill>
            <a:schemeClr val="accent6">
              <a:lumMod val="75000"/>
            </a:schemeClr>
          </a:solidFill>
        </p:spPr>
        <p:txBody>
          <a:bodyPr>
            <a:noAutofit/>
          </a:bodyPr>
          <a:lstStyle/>
          <a:p>
            <a:r>
              <a:rPr lang="en-PH"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Anu-</a:t>
            </a:r>
            <a:r>
              <a:rPr lang="en-PH" sz="3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ano</a:t>
            </a:r>
            <a:r>
              <a:rPr lang="en-PH"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ang Confidential Information?</a:t>
            </a:r>
          </a:p>
        </p:txBody>
      </p:sp>
      <p:sp>
        <p:nvSpPr>
          <p:cNvPr id="7" name="Rectangle 3">
            <a:extLst>
              <a:ext uri="{FF2B5EF4-FFF2-40B4-BE49-F238E27FC236}">
                <a16:creationId xmlns:a16="http://schemas.microsoft.com/office/drawing/2014/main" id="{81AC1E1B-F0B6-BF27-3BA5-BE65BFEB6332}"/>
              </a:ext>
            </a:extLst>
          </p:cNvPr>
          <p:cNvSpPr>
            <a:spLocks noChangeArrowheads="1"/>
          </p:cNvSpPr>
          <p:nvPr/>
        </p:nvSpPr>
        <p:spPr bwMode="auto">
          <a:xfrm>
            <a:off x="-228600" y="454968"/>
            <a:ext cx="9372600" cy="6345335"/>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1257300" lvl="2" indent="-342900" algn="just" eaLnBrk="0" fontAlgn="base" hangingPunct="0">
              <a:spcBef>
                <a:spcPct val="0"/>
              </a:spcBef>
              <a:spcAft>
                <a:spcPct val="0"/>
              </a:spcAft>
              <a:buFont typeface="Wingdings" panose="05000000000000000000" pitchFamily="2" charset="2"/>
              <a:buChar char="§"/>
            </a:pPr>
            <a:endParaRPr lang="en-US" altLang="en-US" sz="2300" b="1" dirty="0">
              <a:solidFill>
                <a:srgbClr val="FFFF00"/>
              </a:solidFill>
              <a:latin typeface="Arial" panose="020B0604020202020204" pitchFamily="34" charset="0"/>
              <a:cs typeface="Arial" panose="020B0604020202020204" pitchFamily="34" charset="0"/>
            </a:endParaRPr>
          </a:p>
          <a:p>
            <a:pPr marL="1257300" lvl="2" indent="-342900" algn="just" eaLnBrk="0" fontAlgn="base" hangingPunct="0">
              <a:spcBef>
                <a:spcPct val="0"/>
              </a:spcBef>
              <a:spcAft>
                <a:spcPct val="0"/>
              </a:spcAft>
              <a:buFont typeface="Wingdings" panose="05000000000000000000" pitchFamily="2" charset="2"/>
              <a:buChar char="§"/>
            </a:pPr>
            <a:endParaRPr lang="en-US" altLang="en-US" sz="2300" b="1" dirty="0">
              <a:solidFill>
                <a:srgbClr val="FFFF00"/>
              </a:solidFill>
              <a:latin typeface="Arial" panose="020B0604020202020204" pitchFamily="34" charset="0"/>
              <a:cs typeface="Arial" panose="020B0604020202020204" pitchFamily="34" charset="0"/>
            </a:endParaRPr>
          </a:p>
          <a:p>
            <a:pPr marL="1257300" lvl="2" indent="-342900" algn="just" eaLnBrk="0" fontAlgn="base" hangingPunct="0">
              <a:spcBef>
                <a:spcPct val="0"/>
              </a:spcBef>
              <a:spcAft>
                <a:spcPct val="0"/>
              </a:spcAft>
              <a:buFont typeface="Wingdings" panose="05000000000000000000" pitchFamily="2" charset="2"/>
              <a:buChar char="§"/>
            </a:pPr>
            <a:r>
              <a:rPr lang="en-US" altLang="en-US" sz="2300" b="1" dirty="0">
                <a:solidFill>
                  <a:srgbClr val="FFFF00"/>
                </a:solidFill>
                <a:latin typeface="Arial" panose="020B0604020202020204" pitchFamily="34" charset="0"/>
                <a:cs typeface="Arial" panose="020B0604020202020204" pitchFamily="34" charset="0"/>
              </a:rPr>
              <a:t>Mga </a:t>
            </a:r>
            <a:r>
              <a:rPr lang="en-US" altLang="en-US" sz="2300" b="1" dirty="0" err="1">
                <a:solidFill>
                  <a:srgbClr val="FFFF00"/>
                </a:solidFill>
                <a:latin typeface="Arial" panose="020B0604020202020204" pitchFamily="34" charset="0"/>
                <a:cs typeface="Arial" panose="020B0604020202020204" pitchFamily="34" charset="0"/>
              </a:rPr>
              <a:t>impormasyon</a:t>
            </a:r>
            <a:r>
              <a:rPr lang="en-US" altLang="en-US" sz="2300" b="1" dirty="0">
                <a:solidFill>
                  <a:srgbClr val="FFFF00"/>
                </a:solidFill>
                <a:latin typeface="Arial" panose="020B0604020202020204" pitchFamily="34" charset="0"/>
                <a:cs typeface="Arial" panose="020B0604020202020204" pitchFamily="34" charset="0"/>
              </a:rPr>
              <a:t> </a:t>
            </a:r>
            <a:r>
              <a:rPr lang="en-US" altLang="en-US" sz="2300" b="1" dirty="0" err="1">
                <a:solidFill>
                  <a:srgbClr val="FFFF00"/>
                </a:solidFill>
                <a:latin typeface="Arial" panose="020B0604020202020204" pitchFamily="34" charset="0"/>
                <a:cs typeface="Arial" panose="020B0604020202020204" pitchFamily="34" charset="0"/>
              </a:rPr>
              <a:t>sa</a:t>
            </a:r>
            <a:r>
              <a:rPr lang="en-US" altLang="en-US" sz="2300" b="1" dirty="0">
                <a:solidFill>
                  <a:srgbClr val="FFFF00"/>
                </a:solidFill>
                <a:latin typeface="Arial" panose="020B0604020202020204" pitchFamily="34" charset="0"/>
                <a:cs typeface="Arial" panose="020B0604020202020204" pitchFamily="34" charset="0"/>
              </a:rPr>
              <a:t> </a:t>
            </a:r>
            <a:r>
              <a:rPr lang="en-US" altLang="en-US" sz="2300" b="1" dirty="0" err="1">
                <a:solidFill>
                  <a:srgbClr val="FFFF00"/>
                </a:solidFill>
                <a:latin typeface="Arial" panose="020B0604020202020204" pitchFamily="34" charset="0"/>
                <a:cs typeface="Arial" panose="020B0604020202020204" pitchFamily="34" charset="0"/>
              </a:rPr>
              <a:t>Pagpapatakbo</a:t>
            </a:r>
            <a:r>
              <a:rPr lang="en-US" altLang="en-US" sz="2300" b="1" dirty="0">
                <a:solidFill>
                  <a:srgbClr val="FFFF00"/>
                </a:solidFill>
                <a:latin typeface="Arial" panose="020B0604020202020204" pitchFamily="34" charset="0"/>
                <a:cs typeface="Arial" panose="020B0604020202020204" pitchFamily="34" charset="0"/>
              </a:rPr>
              <a:t> ng </a:t>
            </a:r>
            <a:r>
              <a:rPr lang="en-US" altLang="en-US" sz="2300" b="1" dirty="0" err="1">
                <a:solidFill>
                  <a:srgbClr val="FFFF00"/>
                </a:solidFill>
                <a:latin typeface="Arial" panose="020B0604020202020204" pitchFamily="34" charset="0"/>
                <a:cs typeface="Arial" panose="020B0604020202020204" pitchFamily="34" charset="0"/>
              </a:rPr>
              <a:t>Kumpanya</a:t>
            </a:r>
            <a:endParaRPr lang="en-US" altLang="en-US" sz="2300" b="1" dirty="0">
              <a:solidFill>
                <a:srgbClr val="FFFF00"/>
              </a:solidFill>
              <a:latin typeface="Arial" panose="020B0604020202020204" pitchFamily="34" charset="0"/>
              <a:cs typeface="Arial" panose="020B0604020202020204" pitchFamily="34" charset="0"/>
            </a:endParaRPr>
          </a:p>
          <a:p>
            <a:pPr marL="1257300" lvl="2" indent="-342900" algn="just" eaLnBrk="0" fontAlgn="base" hangingPunct="0">
              <a:spcBef>
                <a:spcPct val="0"/>
              </a:spcBef>
              <a:spcAft>
                <a:spcPct val="0"/>
              </a:spcAft>
              <a:buFont typeface="Wingdings" panose="05000000000000000000" pitchFamily="2" charset="2"/>
              <a:buChar char="§"/>
            </a:pPr>
            <a:endParaRPr lang="en-US" altLang="en-US" sz="2300" b="1" dirty="0">
              <a:solidFill>
                <a:srgbClr val="FFFF00"/>
              </a:solidFill>
              <a:latin typeface="Arial" panose="020B0604020202020204" pitchFamily="34" charset="0"/>
              <a:cs typeface="Arial" panose="020B0604020202020204" pitchFamily="34" charset="0"/>
            </a:endParaRPr>
          </a:p>
          <a:p>
            <a:pPr marL="2171700" lvl="4" indent="-342900" algn="just" eaLnBrk="0" fontAlgn="base" hangingPunct="0">
              <a:spcBef>
                <a:spcPct val="0"/>
              </a:spcBef>
              <a:spcAft>
                <a:spcPct val="0"/>
              </a:spcAft>
              <a:buFont typeface="Wingdings" panose="05000000000000000000" pitchFamily="2" charset="2"/>
              <a:buChar char="ü"/>
            </a:pPr>
            <a:r>
              <a:rPr lang="en-US" altLang="en-US" sz="2300" dirty="0">
                <a:solidFill>
                  <a:srgbClr val="00FF00"/>
                </a:solidFill>
                <a:latin typeface="Arial" panose="020B0604020202020204" pitchFamily="34" charset="0"/>
                <a:cs typeface="Arial" panose="020B0604020202020204" pitchFamily="34" charset="0"/>
              </a:rPr>
              <a:t>Employer’s documents, records, information &amp; data (whether verbal, electronic, written)</a:t>
            </a:r>
            <a:endParaRPr kumimoji="0" lang="en-US" altLang="en-US" sz="2300" i="0" u="none" strike="noStrike" cap="none" normalizeH="0" baseline="0" dirty="0">
              <a:ln>
                <a:noFill/>
              </a:ln>
              <a:solidFill>
                <a:srgbClr val="00FF00"/>
              </a:solidFill>
              <a:latin typeface="Arial" panose="020B0604020202020204" pitchFamily="34" charset="0"/>
              <a:cs typeface="Arial" panose="020B0604020202020204" pitchFamily="34" charset="0"/>
            </a:endParaRPr>
          </a:p>
          <a:p>
            <a:pPr marL="2171700" lvl="4" indent="-342900" algn="just" eaLnBrk="0" fontAlgn="base" hangingPunct="0">
              <a:spcBef>
                <a:spcPct val="0"/>
              </a:spcBef>
              <a:spcAft>
                <a:spcPct val="0"/>
              </a:spcAft>
              <a:buFont typeface="Wingdings" panose="05000000000000000000" pitchFamily="2" charset="2"/>
              <a:buChar char="ü"/>
            </a:pPr>
            <a:endParaRPr kumimoji="0" lang="en-US" altLang="en-US" sz="2300" i="0" u="none" strike="noStrike" cap="none" normalizeH="0" baseline="0" dirty="0">
              <a:ln>
                <a:noFill/>
              </a:ln>
              <a:solidFill>
                <a:srgbClr val="FFFF00"/>
              </a:solidFill>
              <a:latin typeface="Arial" panose="020B0604020202020204" pitchFamily="34" charset="0"/>
              <a:cs typeface="Arial" panose="020B0604020202020204" pitchFamily="34" charset="0"/>
            </a:endParaRPr>
          </a:p>
          <a:p>
            <a:pPr marL="2171700" lvl="4" indent="-342900" algn="just" eaLnBrk="0" fontAlgn="base" hangingPunct="0">
              <a:spcBef>
                <a:spcPct val="0"/>
              </a:spcBef>
              <a:spcAft>
                <a:spcPct val="0"/>
              </a:spcAft>
              <a:buFont typeface="Wingdings" panose="05000000000000000000" pitchFamily="2" charset="2"/>
              <a:buChar char="ü"/>
            </a:pPr>
            <a:r>
              <a:rPr lang="en-PH" sz="2300" dirty="0">
                <a:solidFill>
                  <a:srgbClr val="FFFF00"/>
                </a:solidFill>
                <a:latin typeface="Arial" panose="020B0604020202020204" pitchFamily="34" charset="0"/>
                <a:cs typeface="Arial" panose="020B0604020202020204" pitchFamily="34" charset="0"/>
              </a:rPr>
              <a:t>Drawings, Models, Apparatus, equipment, sketches, designs</a:t>
            </a:r>
          </a:p>
          <a:p>
            <a:pPr marL="2171700" lvl="4" indent="-342900" algn="just" eaLnBrk="0" fontAlgn="base" hangingPunct="0">
              <a:spcBef>
                <a:spcPct val="0"/>
              </a:spcBef>
              <a:spcAft>
                <a:spcPct val="0"/>
              </a:spcAft>
              <a:buFont typeface="Wingdings" panose="05000000000000000000" pitchFamily="2" charset="2"/>
              <a:buChar char="ü"/>
            </a:pPr>
            <a:endParaRPr kumimoji="0" lang="en-PH" altLang="en-US" sz="2300" i="0" u="none" strike="noStrike" cap="none" normalizeH="0" baseline="0" dirty="0">
              <a:ln>
                <a:noFill/>
              </a:ln>
              <a:solidFill>
                <a:srgbClr val="FFFF00"/>
              </a:solidFill>
              <a:latin typeface="Arial" panose="020B0604020202020204" pitchFamily="34" charset="0"/>
              <a:cs typeface="Arial" panose="020B0604020202020204" pitchFamily="34" charset="0"/>
            </a:endParaRPr>
          </a:p>
          <a:p>
            <a:pPr marL="2171700" lvl="4" indent="-342900" algn="just" eaLnBrk="0" fontAlgn="base" hangingPunct="0">
              <a:spcBef>
                <a:spcPct val="0"/>
              </a:spcBef>
              <a:spcAft>
                <a:spcPct val="0"/>
              </a:spcAft>
              <a:buFont typeface="Wingdings" panose="05000000000000000000" pitchFamily="2" charset="2"/>
              <a:buChar char="ü"/>
            </a:pPr>
            <a:r>
              <a:rPr lang="en-PH" altLang="en-US" sz="2300" dirty="0">
                <a:solidFill>
                  <a:srgbClr val="00FF00"/>
                </a:solidFill>
                <a:latin typeface="Arial" panose="020B0604020202020204" pitchFamily="34" charset="0"/>
                <a:cs typeface="Arial" panose="020B0604020202020204" pitchFamily="34" charset="0"/>
              </a:rPr>
              <a:t>Schedules, Product Plans &amp; Development, Marketing Plans</a:t>
            </a:r>
          </a:p>
          <a:p>
            <a:pPr marL="2171700" lvl="4" indent="-342900" algn="just" eaLnBrk="0" fontAlgn="base" hangingPunct="0">
              <a:spcBef>
                <a:spcPct val="0"/>
              </a:spcBef>
              <a:spcAft>
                <a:spcPct val="0"/>
              </a:spcAft>
              <a:buFont typeface="Wingdings" panose="05000000000000000000" pitchFamily="2" charset="2"/>
              <a:buChar char="ü"/>
            </a:pPr>
            <a:endParaRPr kumimoji="0" lang="en-PH" altLang="en-US" sz="2300" i="0" u="none" strike="noStrike" cap="none" normalizeH="0" baseline="0" dirty="0">
              <a:ln>
                <a:noFill/>
              </a:ln>
              <a:solidFill>
                <a:srgbClr val="FFFF00"/>
              </a:solidFill>
              <a:latin typeface="Arial" panose="020B0604020202020204" pitchFamily="34" charset="0"/>
              <a:cs typeface="Arial" panose="020B0604020202020204" pitchFamily="34" charset="0"/>
            </a:endParaRPr>
          </a:p>
          <a:p>
            <a:pPr marL="2171700" lvl="4" indent="-342900" algn="just" eaLnBrk="0" fontAlgn="base" hangingPunct="0">
              <a:spcBef>
                <a:spcPct val="0"/>
              </a:spcBef>
              <a:spcAft>
                <a:spcPct val="0"/>
              </a:spcAft>
              <a:buFont typeface="Wingdings" panose="05000000000000000000" pitchFamily="2" charset="2"/>
              <a:buChar char="ü"/>
            </a:pPr>
            <a:r>
              <a:rPr lang="en-PH" altLang="en-US" sz="2300" dirty="0">
                <a:solidFill>
                  <a:srgbClr val="FFFF00"/>
                </a:solidFill>
                <a:latin typeface="Arial" panose="020B0604020202020204" pitchFamily="34" charset="0"/>
                <a:cs typeface="Arial" panose="020B0604020202020204" pitchFamily="34" charset="0"/>
              </a:rPr>
              <a:t>Technical Procedures, Manufacturing Processes, Analyses, Compilations, Studies, Software, Prototypes, Samples, Formulas, Methodologies, Formulations, Patent Applications, know-how, experimental results, specifications.</a:t>
            </a:r>
            <a:endParaRPr kumimoji="0" lang="en-US" altLang="en-US" sz="2300" i="0" u="none" strike="noStrike" cap="none" normalizeH="0" baseline="0" dirty="0">
              <a:ln>
                <a:noFill/>
              </a:ln>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647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additive="base">
                                        <p:cTn id="7" dur="500"/>
                                        <p:tgtEl>
                                          <p:spTgt spid="7">
                                            <p:txEl>
                                              <p:pRg st="4" end="4"/>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4" end="4"/>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anim calcmode="lin" valueType="num">
                                      <p:cBhvr additive="base">
                                        <p:cTn id="13" dur="500"/>
                                        <p:tgtEl>
                                          <p:spTgt spid="7">
                                            <p:txEl>
                                              <p:pRg st="6" end="6"/>
                                            </p:txEl>
                                          </p:spTgt>
                                        </p:tgtEl>
                                        <p:attrNameLst>
                                          <p:attrName>ppt_y</p:attrName>
                                        </p:attrNameLst>
                                      </p:cBhvr>
                                      <p:tavLst>
                                        <p:tav tm="0">
                                          <p:val>
                                            <p:strVal val="#ppt_y+#ppt_h*1.125000"/>
                                          </p:val>
                                        </p:tav>
                                        <p:tav tm="100000">
                                          <p:val>
                                            <p:strVal val="#ppt_y"/>
                                          </p:val>
                                        </p:tav>
                                      </p:tavLst>
                                    </p:anim>
                                    <p:animEffect transition="in" filter="wipe(up)">
                                      <p:cBhvr>
                                        <p:cTn id="14" dur="500"/>
                                        <p:tgtEl>
                                          <p:spTgt spid="7">
                                            <p:txEl>
                                              <p:pRg st="6" end="6"/>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anim calcmode="lin" valueType="num">
                                      <p:cBhvr additive="base">
                                        <p:cTn id="19" dur="500"/>
                                        <p:tgtEl>
                                          <p:spTgt spid="7">
                                            <p:txEl>
                                              <p:pRg st="8" end="8"/>
                                            </p:txEl>
                                          </p:spTgt>
                                        </p:tgtEl>
                                        <p:attrNameLst>
                                          <p:attrName>ppt_y</p:attrName>
                                        </p:attrNameLst>
                                      </p:cBhvr>
                                      <p:tavLst>
                                        <p:tav tm="0">
                                          <p:val>
                                            <p:strVal val="#ppt_y+#ppt_h*1.125000"/>
                                          </p:val>
                                        </p:tav>
                                        <p:tav tm="100000">
                                          <p:val>
                                            <p:strVal val="#ppt_y"/>
                                          </p:val>
                                        </p:tav>
                                      </p:tavLst>
                                    </p:anim>
                                    <p:animEffect transition="in" filter="wipe(up)">
                                      <p:cBhvr>
                                        <p:cTn id="20" dur="500"/>
                                        <p:tgtEl>
                                          <p:spTgt spid="7">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anim calcmode="lin" valueType="num">
                                      <p:cBhvr additive="base">
                                        <p:cTn id="25" dur="500"/>
                                        <p:tgtEl>
                                          <p:spTgt spid="7">
                                            <p:txEl>
                                              <p:pRg st="10" end="1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36"/>
            <a:ext cx="9144000" cy="1143000"/>
          </a:xfrm>
          <a:solidFill>
            <a:schemeClr val="accent6">
              <a:lumMod val="75000"/>
            </a:schemeClr>
          </a:solidFill>
        </p:spPr>
        <p:txBody>
          <a:bodyPr>
            <a:noAutofit/>
          </a:bodyPr>
          <a:lstStyle/>
          <a:p>
            <a:r>
              <a:rPr lang="en-PH"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Anu-</a:t>
            </a:r>
            <a:r>
              <a:rPr lang="en-PH" sz="3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ano</a:t>
            </a:r>
            <a:r>
              <a:rPr lang="en-PH"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ang Confidential Information?</a:t>
            </a:r>
          </a:p>
        </p:txBody>
      </p:sp>
      <p:sp>
        <p:nvSpPr>
          <p:cNvPr id="7" name="Rectangle 3">
            <a:extLst>
              <a:ext uri="{FF2B5EF4-FFF2-40B4-BE49-F238E27FC236}">
                <a16:creationId xmlns:a16="http://schemas.microsoft.com/office/drawing/2014/main" id="{81AC1E1B-F0B6-BF27-3BA5-BE65BFEB6332}"/>
              </a:ext>
            </a:extLst>
          </p:cNvPr>
          <p:cNvSpPr>
            <a:spLocks noChangeArrowheads="1"/>
          </p:cNvSpPr>
          <p:nvPr/>
        </p:nvSpPr>
        <p:spPr bwMode="auto">
          <a:xfrm>
            <a:off x="-533400" y="1295400"/>
            <a:ext cx="9372600" cy="1744075"/>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1257300" lvl="2" indent="-342900" algn="just" eaLnBrk="0" fontAlgn="base" hangingPunct="0">
              <a:spcBef>
                <a:spcPct val="0"/>
              </a:spcBef>
              <a:spcAft>
                <a:spcPct val="0"/>
              </a:spcAft>
              <a:buFont typeface="Wingdings" panose="05000000000000000000" pitchFamily="2" charset="2"/>
              <a:buChar char="§"/>
            </a:pPr>
            <a:r>
              <a:rPr lang="en-US" altLang="en-US" sz="2300" b="1" dirty="0">
                <a:solidFill>
                  <a:srgbClr val="FFFF00"/>
                </a:solidFill>
                <a:latin typeface="Arial" panose="020B0604020202020204" pitchFamily="34" charset="0"/>
                <a:cs typeface="Arial" panose="020B0604020202020204" pitchFamily="34" charset="0"/>
              </a:rPr>
              <a:t>May </a:t>
            </a:r>
            <a:r>
              <a:rPr lang="en-US" altLang="en-US" sz="2300" b="1" dirty="0" err="1">
                <a:solidFill>
                  <a:srgbClr val="FFFF00"/>
                </a:solidFill>
                <a:latin typeface="Arial" panose="020B0604020202020204" pitchFamily="34" charset="0"/>
                <a:cs typeface="Arial" panose="020B0604020202020204" pitchFamily="34" charset="0"/>
              </a:rPr>
              <a:t>kinalaman</a:t>
            </a:r>
            <a:r>
              <a:rPr lang="en-US" altLang="en-US" sz="2300" b="1" dirty="0">
                <a:solidFill>
                  <a:srgbClr val="FFFF00"/>
                </a:solidFill>
                <a:latin typeface="Arial" panose="020B0604020202020204" pitchFamily="34" charset="0"/>
                <a:cs typeface="Arial" panose="020B0604020202020204" pitchFamily="34" charset="0"/>
              </a:rPr>
              <a:t> </a:t>
            </a:r>
            <a:r>
              <a:rPr lang="en-US" altLang="en-US" sz="2300" b="1" dirty="0" err="1">
                <a:solidFill>
                  <a:srgbClr val="FFFF00"/>
                </a:solidFill>
                <a:latin typeface="Arial" panose="020B0604020202020204" pitchFamily="34" charset="0"/>
                <a:cs typeface="Arial" panose="020B0604020202020204" pitchFamily="34" charset="0"/>
              </a:rPr>
              <a:t>sa</a:t>
            </a:r>
            <a:r>
              <a:rPr lang="en-US" altLang="en-US" sz="2300" b="1" dirty="0">
                <a:solidFill>
                  <a:srgbClr val="FFFF00"/>
                </a:solidFill>
                <a:latin typeface="Arial" panose="020B0604020202020204" pitchFamily="34" charset="0"/>
                <a:cs typeface="Arial" panose="020B0604020202020204" pitchFamily="34" charset="0"/>
              </a:rPr>
              <a:t> Negosyo o </a:t>
            </a:r>
            <a:r>
              <a:rPr lang="en-US" altLang="en-US" sz="2300" b="1" dirty="0" err="1">
                <a:solidFill>
                  <a:srgbClr val="FFFF00"/>
                </a:solidFill>
                <a:latin typeface="Arial" panose="020B0604020202020204" pitchFamily="34" charset="0"/>
                <a:cs typeface="Arial" panose="020B0604020202020204" pitchFamily="34" charset="0"/>
              </a:rPr>
              <a:t>transakyon</a:t>
            </a:r>
            <a:r>
              <a:rPr lang="en-US" altLang="en-US" sz="2300" b="1" dirty="0">
                <a:solidFill>
                  <a:srgbClr val="FFFF00"/>
                </a:solidFill>
                <a:latin typeface="Arial" panose="020B0604020202020204" pitchFamily="34" charset="0"/>
                <a:cs typeface="Arial" panose="020B0604020202020204" pitchFamily="34" charset="0"/>
              </a:rPr>
              <a:t> ng </a:t>
            </a:r>
            <a:r>
              <a:rPr lang="en-US" altLang="en-US" sz="2300" b="1" dirty="0" err="1">
                <a:solidFill>
                  <a:srgbClr val="FFFF00"/>
                </a:solidFill>
                <a:latin typeface="Arial" panose="020B0604020202020204" pitchFamily="34" charset="0"/>
                <a:cs typeface="Arial" panose="020B0604020202020204" pitchFamily="34" charset="0"/>
              </a:rPr>
              <a:t>Kumpanya</a:t>
            </a:r>
            <a:r>
              <a:rPr lang="en-US" altLang="en-US" sz="2300" b="1" dirty="0">
                <a:solidFill>
                  <a:srgbClr val="FFFF00"/>
                </a:solidFill>
                <a:latin typeface="Arial" panose="020B0604020202020204" pitchFamily="34" charset="0"/>
                <a:cs typeface="Arial" panose="020B0604020202020204" pitchFamily="34" charset="0"/>
              </a:rPr>
              <a:t> </a:t>
            </a:r>
            <a:r>
              <a:rPr lang="en-US" altLang="en-US" sz="2300" b="1" dirty="0" err="1">
                <a:solidFill>
                  <a:srgbClr val="FFFF00"/>
                </a:solidFill>
                <a:latin typeface="Arial" panose="020B0604020202020204" pitchFamily="34" charset="0"/>
                <a:cs typeface="Arial" panose="020B0604020202020204" pitchFamily="34" charset="0"/>
              </a:rPr>
              <a:t>sa</a:t>
            </a:r>
            <a:r>
              <a:rPr lang="en-US" altLang="en-US" sz="2300" b="1" dirty="0">
                <a:solidFill>
                  <a:srgbClr val="FFFF00"/>
                </a:solidFill>
                <a:latin typeface="Arial" panose="020B0604020202020204" pitchFamily="34" charset="0"/>
                <a:cs typeface="Arial" panose="020B0604020202020204" pitchFamily="34" charset="0"/>
              </a:rPr>
              <a:t> </a:t>
            </a:r>
            <a:r>
              <a:rPr lang="en-US" altLang="en-US" sz="2300" b="1" dirty="0" err="1">
                <a:solidFill>
                  <a:srgbClr val="FFFF00"/>
                </a:solidFill>
                <a:latin typeface="Arial" panose="020B0604020202020204" pitchFamily="34" charset="0"/>
                <a:cs typeface="Arial" panose="020B0604020202020204" pitchFamily="34" charset="0"/>
              </a:rPr>
              <a:t>kanyang</a:t>
            </a:r>
            <a:r>
              <a:rPr lang="en-US" altLang="en-US" sz="2300" b="1" dirty="0">
                <a:solidFill>
                  <a:srgbClr val="FFFF00"/>
                </a:solidFill>
                <a:latin typeface="Arial" panose="020B0604020202020204" pitchFamily="34" charset="0"/>
                <a:cs typeface="Arial" panose="020B0604020202020204" pitchFamily="34" charset="0"/>
              </a:rPr>
              <a:t> mga </a:t>
            </a:r>
            <a:r>
              <a:rPr lang="en-US" altLang="en-US" sz="2300" b="1" dirty="0" err="1">
                <a:solidFill>
                  <a:srgbClr val="FFFF00"/>
                </a:solidFill>
                <a:latin typeface="Arial" panose="020B0604020202020204" pitchFamily="34" charset="0"/>
                <a:cs typeface="Arial" panose="020B0604020202020204" pitchFamily="34" charset="0"/>
              </a:rPr>
              <a:t>Kapatid</a:t>
            </a:r>
            <a:r>
              <a:rPr lang="en-US" altLang="en-US" sz="2300" b="1" dirty="0">
                <a:solidFill>
                  <a:srgbClr val="FFFF00"/>
                </a:solidFill>
                <a:latin typeface="Arial" panose="020B0604020202020204" pitchFamily="34" charset="0"/>
                <a:cs typeface="Arial" panose="020B0604020202020204" pitchFamily="34" charset="0"/>
              </a:rPr>
              <a:t> na </a:t>
            </a:r>
            <a:r>
              <a:rPr lang="en-US" altLang="en-US" sz="2300" b="1" dirty="0" err="1">
                <a:solidFill>
                  <a:srgbClr val="FFFF00"/>
                </a:solidFill>
                <a:latin typeface="Arial" panose="020B0604020202020204" pitchFamily="34" charset="0"/>
                <a:cs typeface="Arial" panose="020B0604020202020204" pitchFamily="34" charset="0"/>
              </a:rPr>
              <a:t>Korporasyon</a:t>
            </a:r>
            <a:r>
              <a:rPr lang="en-US" altLang="en-US" sz="2300" b="1" dirty="0">
                <a:solidFill>
                  <a:srgbClr val="FFFF00"/>
                </a:solidFill>
                <a:latin typeface="Arial" panose="020B0604020202020204" pitchFamily="34" charset="0"/>
                <a:cs typeface="Arial" panose="020B0604020202020204" pitchFamily="34" charset="0"/>
              </a:rPr>
              <a:t> (Affiliates), at/o </a:t>
            </a:r>
            <a:r>
              <a:rPr lang="en-US" altLang="en-US" sz="2300" b="1" dirty="0" err="1">
                <a:solidFill>
                  <a:srgbClr val="FFFF00"/>
                </a:solidFill>
                <a:latin typeface="Arial" panose="020B0604020202020204" pitchFamily="34" charset="0"/>
                <a:cs typeface="Arial" panose="020B0604020202020204" pitchFamily="34" charset="0"/>
              </a:rPr>
              <a:t>sa</a:t>
            </a:r>
            <a:r>
              <a:rPr lang="en-US" altLang="en-US" sz="2300" b="1" dirty="0">
                <a:solidFill>
                  <a:srgbClr val="FFFF00"/>
                </a:solidFill>
                <a:latin typeface="Arial" panose="020B0604020202020204" pitchFamily="34" charset="0"/>
                <a:cs typeface="Arial" panose="020B0604020202020204" pitchFamily="34" charset="0"/>
              </a:rPr>
              <a:t> </a:t>
            </a:r>
            <a:r>
              <a:rPr lang="en-US" altLang="en-US" sz="2300" b="1" dirty="0" err="1">
                <a:solidFill>
                  <a:srgbClr val="FFFF00"/>
                </a:solidFill>
                <a:latin typeface="Arial" panose="020B0604020202020204" pitchFamily="34" charset="0"/>
                <a:cs typeface="Arial" panose="020B0604020202020204" pitchFamily="34" charset="0"/>
              </a:rPr>
              <a:t>ibang</a:t>
            </a:r>
            <a:r>
              <a:rPr lang="en-US" altLang="en-US" sz="2300" b="1" dirty="0">
                <a:solidFill>
                  <a:srgbClr val="FFFF00"/>
                </a:solidFill>
                <a:latin typeface="Arial" panose="020B0604020202020204" pitchFamily="34" charset="0"/>
                <a:cs typeface="Arial" panose="020B0604020202020204" pitchFamily="34" charset="0"/>
              </a:rPr>
              <a:t> </a:t>
            </a:r>
            <a:r>
              <a:rPr lang="en-US" altLang="en-US" sz="2300" b="1" dirty="0" err="1">
                <a:solidFill>
                  <a:srgbClr val="FFFF00"/>
                </a:solidFill>
                <a:latin typeface="Arial" panose="020B0604020202020204" pitchFamily="34" charset="0"/>
                <a:cs typeface="Arial" panose="020B0604020202020204" pitchFamily="34" charset="0"/>
              </a:rPr>
              <a:t>tao</a:t>
            </a:r>
            <a:r>
              <a:rPr lang="en-US" altLang="en-US" sz="2300" b="1" dirty="0">
                <a:solidFill>
                  <a:srgbClr val="FFFF00"/>
                </a:solidFill>
                <a:latin typeface="Arial" panose="020B0604020202020204" pitchFamily="34" charset="0"/>
                <a:cs typeface="Arial" panose="020B0604020202020204" pitchFamily="34" charset="0"/>
              </a:rPr>
              <a:t> o </a:t>
            </a:r>
            <a:r>
              <a:rPr lang="en-US" altLang="en-US" sz="2300" b="1" dirty="0" err="1">
                <a:solidFill>
                  <a:srgbClr val="FFFF00"/>
                </a:solidFill>
                <a:latin typeface="Arial" panose="020B0604020202020204" pitchFamily="34" charset="0"/>
                <a:cs typeface="Arial" panose="020B0604020202020204" pitchFamily="34" charset="0"/>
              </a:rPr>
              <a:t>korporasyon</a:t>
            </a:r>
            <a:r>
              <a:rPr lang="en-US" altLang="en-US" sz="2300" b="1" dirty="0">
                <a:solidFill>
                  <a:srgbClr val="FFFF00"/>
                </a:solidFill>
                <a:latin typeface="Arial" panose="020B0604020202020204" pitchFamily="34" charset="0"/>
                <a:cs typeface="Arial" panose="020B0604020202020204" pitchFamily="34" charset="0"/>
              </a:rPr>
              <a:t>; at/o mga </a:t>
            </a:r>
            <a:r>
              <a:rPr lang="en-US" altLang="en-US" sz="2300" b="1" dirty="0" err="1">
                <a:solidFill>
                  <a:srgbClr val="FFFF00"/>
                </a:solidFill>
                <a:latin typeface="Arial" panose="020B0604020202020204" pitchFamily="34" charset="0"/>
                <a:cs typeface="Arial" panose="020B0604020202020204" pitchFamily="34" charset="0"/>
              </a:rPr>
              <a:t>kliyente</a:t>
            </a:r>
            <a:r>
              <a:rPr lang="en-US" altLang="en-US" sz="2300" b="1" dirty="0">
                <a:solidFill>
                  <a:srgbClr val="FFFF00"/>
                </a:solidFill>
                <a:latin typeface="Arial" panose="020B0604020202020204" pitchFamily="34" charset="0"/>
                <a:cs typeface="Arial" panose="020B0604020202020204" pitchFamily="34" charset="0"/>
              </a:rPr>
              <a:t> (Clients) o mga Customers na may </a:t>
            </a:r>
            <a:r>
              <a:rPr lang="en-US" altLang="en-US" sz="2300" b="1" dirty="0" err="1">
                <a:solidFill>
                  <a:srgbClr val="FFFF00"/>
                </a:solidFill>
                <a:latin typeface="Arial" panose="020B0604020202020204" pitchFamily="34" charset="0"/>
                <a:cs typeface="Arial" panose="020B0604020202020204" pitchFamily="34" charset="0"/>
              </a:rPr>
              <a:t>kinalaman</a:t>
            </a:r>
            <a:r>
              <a:rPr lang="en-US" altLang="en-US" sz="2300" b="1" dirty="0">
                <a:solidFill>
                  <a:srgbClr val="FFFF00"/>
                </a:solidFill>
                <a:latin typeface="Arial" panose="020B0604020202020204" pitchFamily="34" charset="0"/>
                <a:cs typeface="Arial" panose="020B0604020202020204" pitchFamily="34" charset="0"/>
              </a:rPr>
              <a:t> </a:t>
            </a:r>
            <a:r>
              <a:rPr lang="en-US" altLang="en-US" sz="2300" b="1" dirty="0" err="1">
                <a:solidFill>
                  <a:srgbClr val="FFFF00"/>
                </a:solidFill>
                <a:latin typeface="Arial" panose="020B0604020202020204" pitchFamily="34" charset="0"/>
                <a:cs typeface="Arial" panose="020B0604020202020204" pitchFamily="34" charset="0"/>
              </a:rPr>
              <a:t>sa</a:t>
            </a:r>
            <a:r>
              <a:rPr lang="en-US" altLang="en-US" sz="2300" b="1" dirty="0">
                <a:solidFill>
                  <a:srgbClr val="FFFF00"/>
                </a:solidFill>
                <a:latin typeface="Arial" panose="020B0604020202020204" pitchFamily="34" charset="0"/>
                <a:cs typeface="Arial" panose="020B0604020202020204" pitchFamily="34" charset="0"/>
              </a:rPr>
              <a:t> Negosyo ng </a:t>
            </a:r>
            <a:r>
              <a:rPr lang="en-US" altLang="en-US" sz="2300" b="1" dirty="0" err="1">
                <a:solidFill>
                  <a:srgbClr val="FFFF00"/>
                </a:solidFill>
                <a:latin typeface="Arial" panose="020B0604020202020204" pitchFamily="34" charset="0"/>
                <a:cs typeface="Arial" panose="020B0604020202020204" pitchFamily="34" charset="0"/>
              </a:rPr>
              <a:t>Kumpanya</a:t>
            </a:r>
            <a:endParaRPr lang="en-US" altLang="en-US" sz="2300" b="1" dirty="0">
              <a:solidFill>
                <a:srgbClr val="FFFF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8A412E4-9FC5-CE81-196E-53E22CFE61DE}"/>
              </a:ext>
            </a:extLst>
          </p:cNvPr>
          <p:cNvSpPr>
            <a:spLocks noChangeArrowheads="1"/>
          </p:cNvSpPr>
          <p:nvPr/>
        </p:nvSpPr>
        <p:spPr bwMode="auto">
          <a:xfrm>
            <a:off x="1447800" y="2996372"/>
            <a:ext cx="7620000" cy="3513791"/>
          </a:xfrm>
          <a:prstGeom prst="rect">
            <a:avLst/>
          </a:prstGeom>
          <a:noFill/>
          <a:ln>
            <a:noFill/>
          </a:ln>
          <a:effectLst/>
        </p:spPr>
        <p:txBody>
          <a:bodyPr vert="horz" wrap="square" lIns="0" tIns="-12696" rIns="0" bIns="-12696" numCol="1" anchor="ctr" anchorCtr="0" compatLnSpc="1">
            <a:prstTxWarp prst="textNoShape">
              <a:avLst/>
            </a:prstTxWarp>
            <a:spAutoFit/>
          </a:bodyPr>
          <a:lstStyle/>
          <a:p>
            <a:pPr lvl="2" algn="just" eaLnBrk="0" fontAlgn="base" hangingPunct="0">
              <a:spcBef>
                <a:spcPct val="0"/>
              </a:spcBef>
              <a:spcAft>
                <a:spcPct val="0"/>
              </a:spcAft>
            </a:pPr>
            <a:endParaRPr lang="en-US" altLang="en-US" sz="2300" b="1" dirty="0">
              <a:solidFill>
                <a:srgbClr val="FFFF00"/>
              </a:solidFill>
              <a:latin typeface="Arial" panose="020B0604020202020204" pitchFamily="34" charset="0"/>
              <a:cs typeface="Arial" panose="020B0604020202020204" pitchFamily="34" charset="0"/>
            </a:endParaRPr>
          </a:p>
          <a:p>
            <a:pPr lvl="1" algn="just" eaLnBrk="0" fontAlgn="base" hangingPunct="0">
              <a:spcBef>
                <a:spcPct val="0"/>
              </a:spcBef>
              <a:spcAft>
                <a:spcPct val="0"/>
              </a:spcAft>
            </a:pPr>
            <a:r>
              <a:rPr lang="en-US" altLang="en-US" sz="2300" dirty="0">
                <a:solidFill>
                  <a:srgbClr val="00FF00"/>
                </a:solidFill>
                <a:latin typeface="Arial" panose="020B0604020202020204" pitchFamily="34" charset="0"/>
                <a:cs typeface="Arial" panose="020B0604020202020204" pitchFamily="34" charset="0"/>
              </a:rPr>
              <a:t>[Employer’s business information, related to Employer’s business, assets, operations, or contracts furnished by Employee and/or Employee’s affiliates, employees, officers, owners, agents, consultants or representatives, in the course of their work or employment, regardless of whether such Confidential Information has been expressly designated as Confidential or Proprietary ]</a:t>
            </a:r>
            <a:endParaRPr kumimoji="0" lang="en-US" altLang="en-US" sz="2300" i="0" u="none" strike="noStrike" cap="none" normalizeH="0" baseline="0" dirty="0">
              <a:ln>
                <a:noFill/>
              </a:ln>
              <a:solidFill>
                <a:srgbClr val="00FF00"/>
              </a:solidFill>
              <a:latin typeface="Arial" panose="020B0604020202020204" pitchFamily="34" charset="0"/>
              <a:cs typeface="Arial" panose="020B0604020202020204" pitchFamily="34" charset="0"/>
            </a:endParaRPr>
          </a:p>
          <a:p>
            <a:pPr marL="2171700" lvl="4" indent="-342900" algn="just" eaLnBrk="0" fontAlgn="base" hangingPunct="0">
              <a:spcBef>
                <a:spcPct val="0"/>
              </a:spcBef>
              <a:spcAft>
                <a:spcPct val="0"/>
              </a:spcAft>
              <a:buFont typeface="Wingdings" panose="05000000000000000000" pitchFamily="2" charset="2"/>
              <a:buChar char="ü"/>
            </a:pPr>
            <a:endParaRPr kumimoji="0" lang="en-US" altLang="en-US" sz="2300" i="0" u="none" strike="noStrike" cap="none" normalizeH="0" baseline="0" dirty="0">
              <a:ln>
                <a:noFill/>
              </a:ln>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520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36"/>
            <a:ext cx="9144000" cy="1143000"/>
          </a:xfrm>
          <a:solidFill>
            <a:schemeClr val="accent6">
              <a:lumMod val="75000"/>
            </a:schemeClr>
          </a:solidFill>
        </p:spPr>
        <p:txBody>
          <a:bodyPr>
            <a:noAutofit/>
          </a:bodyPr>
          <a:lstStyle/>
          <a:p>
            <a:r>
              <a:rPr lang="en-PH"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Anu-</a:t>
            </a:r>
            <a:r>
              <a:rPr lang="en-PH" sz="3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ano</a:t>
            </a:r>
            <a:r>
              <a:rPr lang="en-PH"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ang Confidential Information?</a:t>
            </a:r>
          </a:p>
        </p:txBody>
      </p:sp>
      <p:sp>
        <p:nvSpPr>
          <p:cNvPr id="7" name="Rectangle 3">
            <a:extLst>
              <a:ext uri="{FF2B5EF4-FFF2-40B4-BE49-F238E27FC236}">
                <a16:creationId xmlns:a16="http://schemas.microsoft.com/office/drawing/2014/main" id="{81AC1E1B-F0B6-BF27-3BA5-BE65BFEB6332}"/>
              </a:ext>
            </a:extLst>
          </p:cNvPr>
          <p:cNvSpPr>
            <a:spLocks noChangeArrowheads="1"/>
          </p:cNvSpPr>
          <p:nvPr/>
        </p:nvSpPr>
        <p:spPr bwMode="auto">
          <a:xfrm>
            <a:off x="266700" y="1447140"/>
            <a:ext cx="8610600" cy="1082356"/>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342900" indent="-342900" algn="just" eaLnBrk="0" fontAlgn="base" hangingPunct="0">
              <a:spcBef>
                <a:spcPct val="0"/>
              </a:spcBef>
              <a:spcAft>
                <a:spcPct val="0"/>
              </a:spcAft>
              <a:buFont typeface="Wingdings" panose="05000000000000000000" pitchFamily="2" charset="2"/>
              <a:buChar char="§"/>
            </a:pP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Sa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mga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impormasyon</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at/o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mga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dokumento</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ng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Kompanya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tungkol</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sa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lahat ng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mga</a:t>
            </a:r>
            <a:r>
              <a:rPr kumimoji="0" lang="en-PH" altLang="en-US" sz="2400" b="1" i="0" u="sng"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empleyado</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at/o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mga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bisita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ng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Kompanya</a:t>
            </a:r>
            <a:endParaRPr lang="en-US" altLang="en-US" sz="2300" b="1" dirty="0">
              <a:solidFill>
                <a:srgbClr val="FFFF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8A412E4-9FC5-CE81-196E-53E22CFE61DE}"/>
              </a:ext>
            </a:extLst>
          </p:cNvPr>
          <p:cNvSpPr>
            <a:spLocks noChangeArrowheads="1"/>
          </p:cNvSpPr>
          <p:nvPr/>
        </p:nvSpPr>
        <p:spPr bwMode="auto">
          <a:xfrm>
            <a:off x="1226820" y="2743200"/>
            <a:ext cx="7620000" cy="2528906"/>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1257300" lvl="2" indent="-342900" algn="just" eaLnBrk="0" fontAlgn="base" hangingPunct="0">
              <a:spcBef>
                <a:spcPct val="0"/>
              </a:spcBef>
              <a:spcAft>
                <a:spcPct val="0"/>
              </a:spcAft>
              <a:buFont typeface="Wingdings" panose="05000000000000000000" pitchFamily="2" charset="2"/>
              <a:buChar char="§"/>
            </a:pPr>
            <a:endParaRPr lang="en-US" altLang="en-US" sz="2300" b="1" i="1" dirty="0">
              <a:solidFill>
                <a:srgbClr val="FFFF00"/>
              </a:solidFill>
              <a:latin typeface="Arial" panose="020B0604020202020204" pitchFamily="34" charset="0"/>
              <a:cs typeface="Arial" panose="020B0604020202020204" pitchFamily="34" charset="0"/>
            </a:endParaRPr>
          </a:p>
          <a:p>
            <a:pPr marL="1257300" lvl="2" indent="-342900" algn="just" eaLnBrk="0" fontAlgn="base" hangingPunct="0">
              <a:spcBef>
                <a:spcPct val="0"/>
              </a:spcBef>
              <a:spcAft>
                <a:spcPct val="0"/>
              </a:spcAft>
              <a:buFont typeface="Wingdings" panose="05000000000000000000" pitchFamily="2" charset="2"/>
              <a:buChar char="§"/>
            </a:pPr>
            <a:endParaRPr lang="en-US" altLang="en-US" sz="2300" b="1" i="1" dirty="0">
              <a:solidFill>
                <a:srgbClr val="FFFF00"/>
              </a:solidFill>
              <a:latin typeface="Arial" panose="020B0604020202020204" pitchFamily="34" charset="0"/>
              <a:cs typeface="Arial" panose="020B0604020202020204" pitchFamily="34" charset="0"/>
            </a:endParaRPr>
          </a:p>
          <a:p>
            <a:pPr marL="800100" lvl="1" indent="-342900" algn="just" eaLnBrk="0" fontAlgn="base" hangingPunct="0">
              <a:spcBef>
                <a:spcPct val="0"/>
              </a:spcBef>
              <a:spcAft>
                <a:spcPct val="0"/>
              </a:spcAft>
              <a:buFont typeface="Wingdings" panose="05000000000000000000" pitchFamily="2" charset="2"/>
              <a:buChar char="ü"/>
            </a:pPr>
            <a:r>
              <a:rPr kumimoji="0" lang="en-PH" altLang="en-US" sz="2400" b="0" strike="noStrike" cap="none" normalizeH="0" baseline="0" dirty="0">
                <a:ln>
                  <a:noFill/>
                </a:ln>
                <a:solidFill>
                  <a:srgbClr val="00FF00"/>
                </a:solidFill>
                <a:effectLst/>
                <a:latin typeface="Arial" panose="020B0604020202020204" pitchFamily="34" charset="0"/>
                <a:ea typeface="Times New Roman" panose="02020603050405020304" pitchFamily="18" charset="0"/>
                <a:cs typeface="Arial" panose="020B0604020202020204" pitchFamily="34" charset="0"/>
              </a:rPr>
              <a:t>Any and all compilations, work products, and other data or material prepared by or in the possession or control of the Employee, which contains, include, refer to or otherwise reflect or are generated from any Confidential Information.</a:t>
            </a:r>
            <a:endParaRPr kumimoji="0" lang="en-US" altLang="en-US" sz="2300" strike="noStrike" cap="none" normalizeH="0" baseline="0" dirty="0">
              <a:ln>
                <a:noFill/>
              </a:ln>
              <a:solidFill>
                <a:srgbClr val="00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564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36"/>
            <a:ext cx="9144000" cy="1143000"/>
          </a:xfrm>
          <a:solidFill>
            <a:schemeClr val="accent6">
              <a:lumMod val="75000"/>
            </a:schemeClr>
          </a:solidFill>
        </p:spPr>
        <p:txBody>
          <a:bodyPr>
            <a:noAutofit/>
          </a:bodyPr>
          <a:lstStyle/>
          <a:p>
            <a:r>
              <a:rPr lang="en-PH"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Anu-</a:t>
            </a:r>
            <a:r>
              <a:rPr lang="en-PH" sz="3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ano</a:t>
            </a:r>
            <a:r>
              <a:rPr lang="en-PH"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ang Confidential Information?</a:t>
            </a:r>
          </a:p>
        </p:txBody>
      </p:sp>
      <p:sp>
        <p:nvSpPr>
          <p:cNvPr id="7" name="Rectangle 3">
            <a:extLst>
              <a:ext uri="{FF2B5EF4-FFF2-40B4-BE49-F238E27FC236}">
                <a16:creationId xmlns:a16="http://schemas.microsoft.com/office/drawing/2014/main" id="{81AC1E1B-F0B6-BF27-3BA5-BE65BFEB6332}"/>
              </a:ext>
            </a:extLst>
          </p:cNvPr>
          <p:cNvSpPr>
            <a:spLocks noChangeArrowheads="1"/>
          </p:cNvSpPr>
          <p:nvPr/>
        </p:nvSpPr>
        <p:spPr bwMode="auto">
          <a:xfrm>
            <a:off x="343879" y="5741414"/>
            <a:ext cx="8610600" cy="1082356"/>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342900" indent="-342900" algn="just" eaLnBrk="0" fontAlgn="base" hangingPunct="0">
              <a:spcBef>
                <a:spcPct val="0"/>
              </a:spcBef>
              <a:spcAft>
                <a:spcPct val="0"/>
              </a:spcAft>
              <a:buFont typeface="Wingdings" panose="05000000000000000000" pitchFamily="2" charset="2"/>
              <a:buChar char="§"/>
            </a:pP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Sa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mga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impormasyon</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at/o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mga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dokumento</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ng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Kompanya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tungkol</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sa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lahat ng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mga</a:t>
            </a:r>
            <a:r>
              <a:rPr kumimoji="0" lang="en-PH" altLang="en-US" sz="2400" b="1" i="0" u="sng"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empleyado</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at/o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mga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bisita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ng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Kompanya</a:t>
            </a:r>
            <a:endParaRPr lang="en-US" altLang="en-US" sz="2300" b="1" dirty="0">
              <a:solidFill>
                <a:srgbClr val="FFFF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8A412E4-9FC5-CE81-196E-53E22CFE61DE}"/>
              </a:ext>
            </a:extLst>
          </p:cNvPr>
          <p:cNvSpPr>
            <a:spLocks noChangeArrowheads="1"/>
          </p:cNvSpPr>
          <p:nvPr/>
        </p:nvSpPr>
        <p:spPr bwMode="auto">
          <a:xfrm>
            <a:off x="990600" y="1219149"/>
            <a:ext cx="7840980" cy="4406343"/>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800100" lvl="1" indent="-342900" algn="just" eaLnBrk="0" fontAlgn="base" hangingPunct="0">
              <a:spcBef>
                <a:spcPct val="0"/>
              </a:spcBef>
              <a:spcAft>
                <a:spcPct val="0"/>
              </a:spcAft>
              <a:buFont typeface="Wingdings" panose="05000000000000000000" pitchFamily="2" charset="2"/>
              <a:buChar char="ü"/>
            </a:pPr>
            <a:r>
              <a:rPr kumimoji="0" lang="en-PH" altLang="en-US" sz="2400" b="0" strike="noStrike" cap="none" normalizeH="0" baseline="0" dirty="0">
                <a:ln>
                  <a:noFill/>
                </a:ln>
                <a:solidFill>
                  <a:srgbClr val="00FF00"/>
                </a:solidFill>
                <a:effectLst/>
                <a:ea typeface="Times New Roman" panose="02020603050405020304" pitchFamily="18" charset="0"/>
                <a:cs typeface="Arial" panose="020B0604020202020204" pitchFamily="34" charset="0"/>
              </a:rPr>
              <a:t>Any  Employee</a:t>
            </a:r>
            <a:r>
              <a:rPr kumimoji="0" lang="en-PH" altLang="en-US" sz="2400" b="0" strike="noStrike" cap="none" normalizeH="0" baseline="0" dirty="0">
                <a:ln>
                  <a:noFill/>
                </a:ln>
                <a:solidFill>
                  <a:srgbClr val="00FF00"/>
                </a:solidFill>
                <a:effectLst/>
                <a:latin typeface="Calibri" panose="020F0502020204030204" pitchFamily="34" charset="0"/>
                <a:ea typeface="Times New Roman" panose="02020603050405020304" pitchFamily="18" charset="0"/>
                <a:cs typeface="Arial" panose="020B0604020202020204" pitchFamily="34" charset="0"/>
              </a:rPr>
              <a:t>’</a:t>
            </a:r>
            <a:r>
              <a:rPr kumimoji="0" lang="en-PH" altLang="en-US" sz="2400" b="0" strike="noStrike" cap="none" normalizeH="0" baseline="0" dirty="0">
                <a:ln>
                  <a:noFill/>
                </a:ln>
                <a:solidFill>
                  <a:srgbClr val="00FF00"/>
                </a:solidFill>
                <a:effectLst/>
                <a:ea typeface="Times New Roman" panose="02020603050405020304" pitchFamily="18" charset="0"/>
                <a:cs typeface="Arial" panose="020B0604020202020204" pitchFamily="34" charset="0"/>
              </a:rPr>
              <a:t>s  Information (personal identification details, job application details, hiring information, new-hire paperwork, performance information, compensation and benefits details, payroll information, termination, attendance details, personnel files, background check and Equal Employment Opportunity and disability identification details); </a:t>
            </a:r>
          </a:p>
          <a:p>
            <a:pPr marL="800100" lvl="1" indent="-342900" algn="just" eaLnBrk="0" fontAlgn="base" hangingPunct="0">
              <a:spcBef>
                <a:spcPct val="0"/>
              </a:spcBef>
              <a:spcAft>
                <a:spcPct val="0"/>
              </a:spcAft>
              <a:buFont typeface="Wingdings" panose="05000000000000000000" pitchFamily="2" charset="2"/>
              <a:buChar char="ü"/>
            </a:pPr>
            <a:endParaRPr kumimoji="0" lang="en-PH" altLang="en-US" sz="2400" b="0" strike="noStrike" cap="none" normalizeH="0" baseline="0" dirty="0">
              <a:ln>
                <a:noFill/>
              </a:ln>
              <a:solidFill>
                <a:srgbClr val="FFFF00"/>
              </a:solidFill>
              <a:effectLst/>
              <a:ea typeface="Times New Roman" panose="02020603050405020304" pitchFamily="18" charset="0"/>
              <a:cs typeface="Arial" panose="020B0604020202020204" pitchFamily="34" charset="0"/>
            </a:endParaRPr>
          </a:p>
          <a:p>
            <a:pPr marL="800100" lvl="1" indent="-342900" algn="just" eaLnBrk="0" fontAlgn="base" hangingPunct="0">
              <a:spcBef>
                <a:spcPct val="0"/>
              </a:spcBef>
              <a:spcAft>
                <a:spcPct val="0"/>
              </a:spcAft>
              <a:buFont typeface="Wingdings" panose="05000000000000000000" pitchFamily="2" charset="2"/>
              <a:buChar char="ü"/>
            </a:pPr>
            <a:r>
              <a:rPr kumimoji="0" lang="en-PH" altLang="en-US" sz="2400" b="0" strike="noStrike" cap="none" normalizeH="0" baseline="0" dirty="0">
                <a:ln>
                  <a:noFill/>
                </a:ln>
                <a:solidFill>
                  <a:srgbClr val="FFFF00"/>
                </a:solidFill>
                <a:effectLst/>
                <a:ea typeface="Times New Roman" panose="02020603050405020304" pitchFamily="18" charset="0"/>
                <a:cs typeface="Arial" panose="020B0604020202020204" pitchFamily="34" charset="0"/>
              </a:rPr>
              <a:t>Health &amp; Medical Information (Disability details, Patient Medical details, Workers</a:t>
            </a:r>
            <a:r>
              <a:rPr kumimoji="0" lang="en-PH" altLang="en-US" sz="2400" b="0" strike="noStrike" cap="none" normalizeH="0" baseline="0" dirty="0">
                <a:ln>
                  <a:noFill/>
                </a:ln>
                <a:solidFill>
                  <a:srgbClr val="FFFF00"/>
                </a:solidFill>
                <a:effectLst/>
                <a:latin typeface="Calibri" panose="020F0502020204030204" pitchFamily="34" charset="0"/>
                <a:ea typeface="Times New Roman" panose="02020603050405020304" pitchFamily="18" charset="0"/>
                <a:cs typeface="Arial" panose="020B0604020202020204" pitchFamily="34" charset="0"/>
              </a:rPr>
              <a:t>’</a:t>
            </a:r>
            <a:r>
              <a:rPr kumimoji="0" lang="en-PH" altLang="en-US" sz="2400" b="0" strike="noStrike" cap="none" normalizeH="0" baseline="0" dirty="0">
                <a:ln>
                  <a:noFill/>
                </a:ln>
                <a:solidFill>
                  <a:srgbClr val="FFFF00"/>
                </a:solidFill>
                <a:effectLst/>
                <a:ea typeface="Times New Roman" panose="02020603050405020304" pitchFamily="18" charset="0"/>
                <a:cs typeface="Arial" panose="020B0604020202020204" pitchFamily="34" charset="0"/>
              </a:rPr>
              <a:t> Compensation details); </a:t>
            </a:r>
          </a:p>
          <a:p>
            <a:pPr marL="800100" lvl="1" indent="-342900" algn="just" eaLnBrk="0" fontAlgn="base" hangingPunct="0">
              <a:spcBef>
                <a:spcPct val="0"/>
              </a:spcBef>
              <a:spcAft>
                <a:spcPct val="0"/>
              </a:spcAft>
              <a:buFont typeface="Wingdings" panose="05000000000000000000" pitchFamily="2" charset="2"/>
              <a:buChar char="ü"/>
            </a:pPr>
            <a:endParaRPr kumimoji="0" lang="en-PH" altLang="en-US" sz="2400" b="0" strike="noStrike" cap="none" normalizeH="0" baseline="0" dirty="0">
              <a:ln>
                <a:noFill/>
              </a:ln>
              <a:solidFill>
                <a:srgbClr val="FFFF00"/>
              </a:solidFill>
              <a:effectLst/>
              <a:ea typeface="Times New Roman" panose="02020603050405020304" pitchFamily="18" charset="0"/>
              <a:cs typeface="Arial" panose="020B0604020202020204" pitchFamily="34" charset="0"/>
            </a:endParaRPr>
          </a:p>
          <a:p>
            <a:pPr marL="800100" lvl="1" indent="-342900" algn="just" eaLnBrk="0" fontAlgn="base" hangingPunct="0">
              <a:spcBef>
                <a:spcPct val="0"/>
              </a:spcBef>
              <a:spcAft>
                <a:spcPct val="0"/>
              </a:spcAft>
              <a:buFont typeface="Wingdings" panose="05000000000000000000" pitchFamily="2" charset="2"/>
              <a:buChar char="ü"/>
            </a:pPr>
            <a:r>
              <a:rPr kumimoji="0" lang="en-PH" altLang="en-US" sz="2400" b="0" strike="noStrike" cap="none" normalizeH="0" baseline="0" dirty="0">
                <a:ln>
                  <a:noFill/>
                </a:ln>
                <a:solidFill>
                  <a:srgbClr val="00FF00"/>
                </a:solidFill>
                <a:effectLst/>
                <a:ea typeface="Times New Roman" panose="02020603050405020304" pitchFamily="18" charset="0"/>
                <a:cs typeface="Arial" panose="020B0604020202020204" pitchFamily="34" charset="0"/>
              </a:rPr>
              <a:t>Investigation Records; Reporting Data; et. al.</a:t>
            </a:r>
            <a:r>
              <a:rPr kumimoji="0" lang="en-PH" altLang="en-US" sz="2400" b="0" strike="noStrike" cap="none" normalizeH="0" baseline="0" dirty="0">
                <a:ln>
                  <a:noFill/>
                </a:ln>
                <a:solidFill>
                  <a:srgbClr val="00FF00"/>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US" altLang="en-US" sz="2300" strike="noStrike" cap="none" normalizeH="0" baseline="0" dirty="0">
              <a:ln>
                <a:noFill/>
              </a:ln>
              <a:solidFill>
                <a:srgbClr val="00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426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36"/>
            <a:ext cx="9144000" cy="1143000"/>
          </a:xfrm>
          <a:solidFill>
            <a:schemeClr val="accent6">
              <a:lumMod val="75000"/>
            </a:schemeClr>
          </a:solidFill>
        </p:spPr>
        <p:txBody>
          <a:bodyPr>
            <a:noAutofit/>
          </a:bodyPr>
          <a:lstStyle/>
          <a:p>
            <a:r>
              <a:rPr lang="en-PH"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Anu-</a:t>
            </a:r>
            <a:r>
              <a:rPr lang="en-PH" sz="3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ano</a:t>
            </a:r>
            <a:r>
              <a:rPr lang="en-PH"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ang Confidential Information?</a:t>
            </a:r>
          </a:p>
        </p:txBody>
      </p:sp>
      <p:sp>
        <p:nvSpPr>
          <p:cNvPr id="7" name="Rectangle 3">
            <a:extLst>
              <a:ext uri="{FF2B5EF4-FFF2-40B4-BE49-F238E27FC236}">
                <a16:creationId xmlns:a16="http://schemas.microsoft.com/office/drawing/2014/main" id="{81AC1E1B-F0B6-BF27-3BA5-BE65BFEB6332}"/>
              </a:ext>
            </a:extLst>
          </p:cNvPr>
          <p:cNvSpPr>
            <a:spLocks noChangeArrowheads="1"/>
          </p:cNvSpPr>
          <p:nvPr/>
        </p:nvSpPr>
        <p:spPr bwMode="auto">
          <a:xfrm>
            <a:off x="266700" y="1447800"/>
            <a:ext cx="8610600" cy="1082356"/>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342900" indent="-342900" algn="just" eaLnBrk="0" fontAlgn="base" hangingPunct="0">
              <a:spcBef>
                <a:spcPct val="0"/>
              </a:spcBef>
              <a:spcAft>
                <a:spcPct val="0"/>
              </a:spcAft>
              <a:buFont typeface="Wingdings" panose="05000000000000000000" pitchFamily="2" charset="2"/>
              <a:buChar char="§"/>
            </a:pP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Sa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mga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impormasyon</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at/o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mga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dokumento</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ng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Kompanya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tungkol</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sa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lahat ng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mga</a:t>
            </a:r>
            <a:r>
              <a:rPr kumimoji="0" lang="en-PH" altLang="en-US" sz="2400" b="1" i="0" u="sng"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empleyado</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at/o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mga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bisita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ng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Kompanya</a:t>
            </a:r>
            <a:endParaRPr lang="en-US" altLang="en-US" sz="2300" b="1" dirty="0">
              <a:solidFill>
                <a:srgbClr val="FFFF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8A412E4-9FC5-CE81-196E-53E22CFE61DE}"/>
              </a:ext>
            </a:extLst>
          </p:cNvPr>
          <p:cNvSpPr>
            <a:spLocks noChangeArrowheads="1"/>
          </p:cNvSpPr>
          <p:nvPr/>
        </p:nvSpPr>
        <p:spPr bwMode="auto">
          <a:xfrm>
            <a:off x="1036320" y="3276600"/>
            <a:ext cx="7840980" cy="1821019"/>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800100" lvl="1" indent="-342900" algn="just" eaLnBrk="0" fontAlgn="base" hangingPunct="0">
              <a:spcBef>
                <a:spcPct val="0"/>
              </a:spcBef>
              <a:spcAft>
                <a:spcPct val="0"/>
              </a:spcAft>
              <a:buFont typeface="Wingdings" panose="05000000000000000000" pitchFamily="2" charset="2"/>
              <a:buChar char="ü"/>
            </a:pPr>
            <a:r>
              <a:rPr kumimoji="0" lang="en-PH" altLang="en-US" sz="2400" b="0" strike="noStrike" cap="none" normalizeH="0" baseline="0" dirty="0">
                <a:ln>
                  <a:noFill/>
                </a:ln>
                <a:solidFill>
                  <a:srgbClr val="00FF00"/>
                </a:solidFill>
                <a:effectLst/>
                <a:latin typeface="Arial" panose="020B0604020202020204" pitchFamily="34" charset="0"/>
                <a:ea typeface="Times New Roman" panose="02020603050405020304" pitchFamily="18" charset="0"/>
                <a:cs typeface="Arial" panose="020B0604020202020204" pitchFamily="34" charset="0"/>
              </a:rPr>
              <a:t>Any financial institution records, tax records, sales revenues, forecasts, accounting records, investment holdings, wages or income information, or any other financial information that, if disclosed, could affect the employer in any way.</a:t>
            </a:r>
            <a:endParaRPr kumimoji="0" lang="en-PH" altLang="en-US" sz="2400" b="0" strike="noStrike" cap="none" normalizeH="0" baseline="0" dirty="0">
              <a:ln>
                <a:noFill/>
              </a:ln>
              <a:solidFill>
                <a:srgbClr val="00FF00"/>
              </a:solidFill>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3619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36"/>
            <a:ext cx="9144000" cy="1143000"/>
          </a:xfrm>
          <a:solidFill>
            <a:schemeClr val="accent6">
              <a:lumMod val="75000"/>
            </a:schemeClr>
          </a:solidFill>
        </p:spPr>
        <p:txBody>
          <a:bodyPr>
            <a:noAutofit/>
          </a:bodyPr>
          <a:lstStyle/>
          <a:p>
            <a:r>
              <a:rPr lang="en-PH"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Anu-</a:t>
            </a:r>
            <a:r>
              <a:rPr lang="en-PH" sz="3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ano</a:t>
            </a:r>
            <a:r>
              <a:rPr lang="en-PH" sz="3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ang Confidential Information?</a:t>
            </a:r>
          </a:p>
        </p:txBody>
      </p:sp>
      <p:sp>
        <p:nvSpPr>
          <p:cNvPr id="7" name="Rectangle 3">
            <a:extLst>
              <a:ext uri="{FF2B5EF4-FFF2-40B4-BE49-F238E27FC236}">
                <a16:creationId xmlns:a16="http://schemas.microsoft.com/office/drawing/2014/main" id="{81AC1E1B-F0B6-BF27-3BA5-BE65BFEB6332}"/>
              </a:ext>
            </a:extLst>
          </p:cNvPr>
          <p:cNvSpPr>
            <a:spLocks noChangeArrowheads="1"/>
          </p:cNvSpPr>
          <p:nvPr/>
        </p:nvSpPr>
        <p:spPr bwMode="auto">
          <a:xfrm>
            <a:off x="266700" y="1447800"/>
            <a:ext cx="8610600" cy="1082356"/>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342900" indent="-342900" algn="just" eaLnBrk="0" fontAlgn="base" hangingPunct="0">
              <a:spcBef>
                <a:spcPct val="0"/>
              </a:spcBef>
              <a:spcAft>
                <a:spcPct val="0"/>
              </a:spcAft>
              <a:buFont typeface="Wingdings" panose="05000000000000000000" pitchFamily="2" charset="2"/>
              <a:buChar char="§"/>
            </a:pP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Sa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mga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impormasyon</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at/o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mga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dokumento</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ng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Kompanya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tungkol</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sa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lahat ng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mga</a:t>
            </a:r>
            <a:r>
              <a:rPr kumimoji="0" lang="en-PH" altLang="en-US" sz="2400" b="1" i="0" u="sng"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empleyado</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at/o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mga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bisita</a:t>
            </a:r>
            <a:r>
              <a:rPr kumimoji="0" lang="en-PH" altLang="en-US" sz="2400" b="1" i="0" u="none" strike="noStrike" cap="none" normalizeH="0" baseline="0" dirty="0">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 ng </a:t>
            </a:r>
            <a:r>
              <a:rPr kumimoji="0" lang="en-PH" altLang="en-US" sz="24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Kompanya</a:t>
            </a:r>
            <a:endParaRPr lang="en-US" altLang="en-US" sz="2300" b="1" dirty="0">
              <a:solidFill>
                <a:srgbClr val="FFFF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8A412E4-9FC5-CE81-196E-53E22CFE61DE}"/>
              </a:ext>
            </a:extLst>
          </p:cNvPr>
          <p:cNvSpPr>
            <a:spLocks noChangeArrowheads="1"/>
          </p:cNvSpPr>
          <p:nvPr/>
        </p:nvSpPr>
        <p:spPr bwMode="auto">
          <a:xfrm>
            <a:off x="1752600" y="2776273"/>
            <a:ext cx="6880860" cy="4037011"/>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PH" altLang="en-US" sz="2400" b="0" strike="noStrike" cap="none" normalizeH="0" baseline="0" dirty="0">
                <a:ln>
                  <a:noFill/>
                </a:ln>
                <a:solidFill>
                  <a:srgbClr val="FFFF00"/>
                </a:solidFill>
                <a:effectLst/>
                <a:latin typeface="Arial" panose="020B0604020202020204" pitchFamily="34" charset="0"/>
                <a:ea typeface="Times New Roman" panose="02020603050405020304" pitchFamily="18" charset="0"/>
                <a:cs typeface="Arial" panose="020B0604020202020204" pitchFamily="34" charset="0"/>
              </a:rPr>
              <a:t>Any related information that may be disclosed in connection with </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endParaRPr kumimoji="0" lang="en-PH" altLang="en-US" sz="2400" b="0" strike="noStrike" cap="none" normalizeH="0" baseline="0" dirty="0">
              <a:ln>
                <a:noFill/>
              </a:ln>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p>
            <a:pPr marL="1257300" lvl="2" indent="-342900" algn="just" eaLnBrk="0" fontAlgn="base" hangingPunct="0">
              <a:spcBef>
                <a:spcPct val="0"/>
              </a:spcBef>
              <a:spcAft>
                <a:spcPct val="0"/>
              </a:spcAft>
              <a:buFont typeface="Wingdings" panose="05000000000000000000" pitchFamily="2" charset="2"/>
              <a:buChar char="v"/>
            </a:pPr>
            <a:r>
              <a:rPr kumimoji="0" lang="en-PH" altLang="en-US" sz="2400" b="0" strike="noStrike" cap="none" normalizeH="0" baseline="0" dirty="0">
                <a:ln>
                  <a:noFill/>
                </a:ln>
                <a:solidFill>
                  <a:srgbClr val="FFFF00"/>
                </a:solidFill>
                <a:effectLst/>
                <a:latin typeface="Arial" panose="020B0604020202020204" pitchFamily="34" charset="0"/>
                <a:ea typeface="Times New Roman" panose="02020603050405020304" pitchFamily="18" charset="0"/>
                <a:cs typeface="Arial" panose="020B0604020202020204" pitchFamily="34" charset="0"/>
              </a:rPr>
              <a:t>financial information, including but not limited to identification and account numbers, PINs, passwords, </a:t>
            </a:r>
          </a:p>
          <a:p>
            <a:pPr marL="1257300" lvl="2" indent="-342900" algn="just" eaLnBrk="0" fontAlgn="base" hangingPunct="0">
              <a:spcBef>
                <a:spcPct val="0"/>
              </a:spcBef>
              <a:spcAft>
                <a:spcPct val="0"/>
              </a:spcAft>
              <a:buFont typeface="Wingdings" panose="05000000000000000000" pitchFamily="2" charset="2"/>
              <a:buChar char="v"/>
            </a:pPr>
            <a:endParaRPr kumimoji="0" lang="en-PH" altLang="en-US" sz="2400" b="0" strike="noStrike" cap="none" normalizeH="0" baseline="0" dirty="0">
              <a:ln>
                <a:noFill/>
              </a:ln>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p>
            <a:pPr marL="1257300" lvl="2" indent="-342900" algn="just" eaLnBrk="0" fontAlgn="base" hangingPunct="0">
              <a:spcBef>
                <a:spcPct val="0"/>
              </a:spcBef>
              <a:spcAft>
                <a:spcPct val="0"/>
              </a:spcAft>
              <a:buFont typeface="Wingdings" panose="05000000000000000000" pitchFamily="2" charset="2"/>
              <a:buChar char="v"/>
            </a:pPr>
            <a:r>
              <a:rPr kumimoji="0" lang="en-PH" altLang="en-US" sz="2400" b="0" strike="noStrike" cap="none" normalizeH="0" baseline="0" dirty="0">
                <a:ln>
                  <a:noFill/>
                </a:ln>
                <a:solidFill>
                  <a:srgbClr val="FFFF00"/>
                </a:solidFill>
                <a:effectLst/>
                <a:latin typeface="Arial" panose="020B0604020202020204" pitchFamily="34" charset="0"/>
                <a:ea typeface="Times New Roman" panose="02020603050405020304" pitchFamily="18" charset="0"/>
                <a:cs typeface="Arial" panose="020B0604020202020204" pitchFamily="34" charset="0"/>
              </a:rPr>
              <a:t>the identity or financial status of investors or partners, or other information conveyed in writing or in discussion that is indicated to be confidential.</a:t>
            </a:r>
            <a:endParaRPr kumimoji="0" lang="en-PH" altLang="en-US" sz="1100" b="0" strike="noStrike" cap="none" normalizeH="0" baseline="0" dirty="0">
              <a:ln>
                <a:noFill/>
              </a:ln>
              <a:solidFill>
                <a:srgbClr val="FFFF00"/>
              </a:solidFill>
              <a:effectLst/>
            </a:endParaRPr>
          </a:p>
        </p:txBody>
      </p:sp>
    </p:spTree>
    <p:extLst>
      <p:ext uri="{BB962C8B-B14F-4D97-AF65-F5344CB8AC3E}">
        <p14:creationId xmlns:p14="http://schemas.microsoft.com/office/powerpoint/2010/main" val="743869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1725</TotalTime>
  <Words>5869</Words>
  <Application>Microsoft Office PowerPoint</Application>
  <PresentationFormat>On-screen Show (4:3)</PresentationFormat>
  <Paragraphs>456</Paragraphs>
  <Slides>24</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 Nova</vt:lpstr>
      <vt:lpstr>Calibri</vt:lpstr>
      <vt:lpstr>Lato</vt:lpstr>
      <vt:lpstr>metropolis bold</vt:lpstr>
      <vt:lpstr>metropolis regular</vt:lpstr>
      <vt:lpstr>Times New Roman</vt:lpstr>
      <vt:lpstr>Wingdings</vt:lpstr>
      <vt:lpstr>Office Theme</vt:lpstr>
      <vt:lpstr>CONFIDENTIALITY  AGREEMENT</vt:lpstr>
      <vt:lpstr>Ano ba ang Confidential Agreement?</vt:lpstr>
      <vt:lpstr>Bakit Mahalaga ang  Confidentiaity Agreement?</vt:lpstr>
      <vt:lpstr>Anu-ano ang Confidential Information?</vt:lpstr>
      <vt:lpstr>Anu-ano ang Confidential Information?</vt:lpstr>
      <vt:lpstr>Anu-ano ang Confidential Information?</vt:lpstr>
      <vt:lpstr>Anu-ano ang Confidential Information?</vt:lpstr>
      <vt:lpstr>Anu-ano ang Confidential Information?</vt:lpstr>
      <vt:lpstr>Anu-ano ang Confidential Information?</vt:lpstr>
      <vt:lpstr>Anu-ano ang Confidential Information?</vt:lpstr>
      <vt:lpstr>Personal &amp; Sensitive Information</vt:lpstr>
      <vt:lpstr>Pagsusulit</vt:lpstr>
      <vt:lpstr>Kailan nagsisimula ang  Confidentiality Agreement?</vt:lpstr>
      <vt:lpstr>Sino-sino ang covered ng Confidentiality Agreement?</vt:lpstr>
      <vt:lpstr>Kailan maaring i-disclose ang  Confidential Information?</vt:lpstr>
      <vt:lpstr>Ano ang pwedeng managyari kung lumabag ako sa Confidentiality Agreement?</vt:lpstr>
      <vt:lpstr>Ano ang maari mangyari kung lumabag sa Confidentiality Agreement?</vt:lpstr>
      <vt:lpstr>Ano ang maari mangyari kung lumabag sa Confidentiality Agreement?</vt:lpstr>
      <vt:lpstr>Penalties (some)</vt:lpstr>
      <vt:lpstr>Kung may concern sa Confidentiality Information gaya ng leakage o breach, ipagbigay alam kaagad. </vt:lpstr>
      <vt:lpstr>PANUNTUNAN SA PAGSASAGOT NG KASUNDUAN NA PANATILIHIN CONFIDENTIAL ANG MGA IMPORMASYON AT DOKUMENTO NG KOMPANYA</vt:lpstr>
      <vt:lpstr>PANUNTUNAN SA PAGSASAGOT NG KASUNDUAN NA PANATILIHIN CONFIDENTIAL ANG MGA IMPORMASYON AT DOKUMENTO NG KOMPANYA</vt:lpstr>
      <vt:lpstr>PANUNTUNAN SA PAGSASAGOT NG KASUNDUAN NA PANATILIHIN CONFIDENTIAL ANG MGA IMPORMASYON AT DOKUMENTO NG KOMPANYA</vt:lpstr>
      <vt:lpstr>PAGSUSULIT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cp:lastModifiedBy>Sohbi HRD</cp:lastModifiedBy>
  <cp:revision>42</cp:revision>
  <dcterms:created xsi:type="dcterms:W3CDTF">2006-08-16T00:00:00Z</dcterms:created>
  <dcterms:modified xsi:type="dcterms:W3CDTF">2023-03-28T04:19:40Z</dcterms:modified>
</cp:coreProperties>
</file>